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1109" r:id="rId2"/>
    <p:sldId id="1108" r:id="rId3"/>
    <p:sldId id="1107" r:id="rId4"/>
    <p:sldId id="1106" r:id="rId5"/>
    <p:sldId id="1104" r:id="rId6"/>
    <p:sldId id="1103" r:id="rId7"/>
    <p:sldId id="1100" r:id="rId8"/>
    <p:sldId id="1124" r:id="rId9"/>
    <p:sldId id="1097" r:id="rId10"/>
    <p:sldId id="1119" r:id="rId11"/>
    <p:sldId id="1130" r:id="rId12"/>
    <p:sldId id="1129" r:id="rId13"/>
    <p:sldId id="1098" r:id="rId14"/>
    <p:sldId id="1102" r:id="rId15"/>
    <p:sldId id="1140" r:id="rId16"/>
    <p:sldId id="1131" r:id="rId17"/>
    <p:sldId id="1133" r:id="rId18"/>
    <p:sldId id="1134" r:id="rId19"/>
    <p:sldId id="1135" r:id="rId20"/>
    <p:sldId id="1138" r:id="rId21"/>
    <p:sldId id="1136" r:id="rId22"/>
    <p:sldId id="1137" r:id="rId23"/>
    <p:sldId id="1139" r:id="rId24"/>
    <p:sldId id="1141" r:id="rId25"/>
    <p:sldId id="1142" r:id="rId26"/>
    <p:sldId id="1143" r:id="rId27"/>
    <p:sldId id="1099" r:id="rId28"/>
    <p:sldId id="1114" r:id="rId29"/>
    <p:sldId id="1110" r:id="rId30"/>
    <p:sldId id="1095" r:id="rId31"/>
    <p:sldId id="10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BFCFFD-AD15-F03D-7CF7-E338929F72BD}" v="71" dt="2025-05-01T04:08:55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108" d="100"/>
          <a:sy n="108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vind, Manish" userId="S::c8980632@lowes.com::c0811ffd-760b-4f00-ad2d-b385ee4e36d1" providerId="AD" clId="Web-{752C0AFD-F19B-DC96-8798-54D78DCCDF4F}"/>
    <pc:docChg chg="modSld">
      <pc:chgData name="Govind, Manish" userId="S::c8980632@lowes.com::c0811ffd-760b-4f00-ad2d-b385ee4e36d1" providerId="AD" clId="Web-{752C0AFD-F19B-DC96-8798-54D78DCCDF4F}" dt="2025-04-09T14:49:00.144" v="13" actId="20577"/>
      <pc:docMkLst>
        <pc:docMk/>
      </pc:docMkLst>
      <pc:sldChg chg="modSp">
        <pc:chgData name="Govind, Manish" userId="S::c8980632@lowes.com::c0811ffd-760b-4f00-ad2d-b385ee4e36d1" providerId="AD" clId="Web-{752C0AFD-F19B-DC96-8798-54D78DCCDF4F}" dt="2025-04-09T14:49:00.144" v="13" actId="20577"/>
        <pc:sldMkLst>
          <pc:docMk/>
          <pc:sldMk cId="1295338245" sldId="1116"/>
        </pc:sldMkLst>
        <pc:spChg chg="mod">
          <ac:chgData name="Govind, Manish" userId="S::c8980632@lowes.com::c0811ffd-760b-4f00-ad2d-b385ee4e36d1" providerId="AD" clId="Web-{752C0AFD-F19B-DC96-8798-54D78DCCDF4F}" dt="2025-04-09T14:48:32.690" v="7" actId="20577"/>
          <ac:spMkLst>
            <pc:docMk/>
            <pc:sldMk cId="1295338245" sldId="1116"/>
            <ac:spMk id="6" creationId="{765A01B8-61D8-9C0D-5B1D-B9553ECCBAFF}"/>
          </ac:spMkLst>
        </pc:spChg>
        <pc:spChg chg="mod">
          <ac:chgData name="Govind, Manish" userId="S::c8980632@lowes.com::c0811ffd-760b-4f00-ad2d-b385ee4e36d1" providerId="AD" clId="Web-{752C0AFD-F19B-DC96-8798-54D78DCCDF4F}" dt="2025-04-09T14:49:00.144" v="13" actId="20577"/>
          <ac:spMkLst>
            <pc:docMk/>
            <pc:sldMk cId="1295338245" sldId="1116"/>
            <ac:spMk id="10" creationId="{63C27B68-ABF2-FCFF-8BF0-1296ACC931F6}"/>
          </ac:spMkLst>
        </pc:spChg>
      </pc:sldChg>
    </pc:docChg>
  </pc:docChgLst>
  <pc:docChgLst>
    <pc:chgData name="Govind, Manish" userId="S::c8980632@lowes.com::c0811ffd-760b-4f00-ad2d-b385ee4e36d1" providerId="AD" clId="Web-{858B6E26-937C-D911-142B-4CA2542BD92B}"/>
    <pc:docChg chg="addSld delSld">
      <pc:chgData name="Govind, Manish" userId="S::c8980632@lowes.com::c0811ffd-760b-4f00-ad2d-b385ee4e36d1" providerId="AD" clId="Web-{858B6E26-937C-D911-142B-4CA2542BD92B}" dt="2025-04-09T14:46:56.994" v="35"/>
      <pc:docMkLst>
        <pc:docMk/>
      </pc:docMkLst>
      <pc:sldChg chg="del">
        <pc:chgData name="Govind, Manish" userId="S::c8980632@lowes.com::c0811ffd-760b-4f00-ad2d-b385ee4e36d1" providerId="AD" clId="Web-{858B6E26-937C-D911-142B-4CA2542BD92B}" dt="2025-04-09T14:46:46.072" v="4"/>
        <pc:sldMkLst>
          <pc:docMk/>
          <pc:sldMk cId="3970638049" sldId="1074"/>
        </pc:sldMkLst>
      </pc:sldChg>
      <pc:sldChg chg="del">
        <pc:chgData name="Govind, Manish" userId="S::c8980632@lowes.com::c0811ffd-760b-4f00-ad2d-b385ee4e36d1" providerId="AD" clId="Web-{858B6E26-937C-D911-142B-4CA2542BD92B}" dt="2025-04-09T14:46:46.103" v="16"/>
        <pc:sldMkLst>
          <pc:docMk/>
          <pc:sldMk cId="476095778" sldId="1075"/>
        </pc:sldMkLst>
      </pc:sldChg>
      <pc:sldChg chg="del">
        <pc:chgData name="Govind, Manish" userId="S::c8980632@lowes.com::c0811ffd-760b-4f00-ad2d-b385ee4e36d1" providerId="AD" clId="Web-{858B6E26-937C-D911-142B-4CA2542BD92B}" dt="2025-04-09T14:46:46.103" v="14"/>
        <pc:sldMkLst>
          <pc:docMk/>
          <pc:sldMk cId="38664028" sldId="1076"/>
        </pc:sldMkLst>
      </pc:sldChg>
      <pc:sldChg chg="del">
        <pc:chgData name="Govind, Manish" userId="S::c8980632@lowes.com::c0811ffd-760b-4f00-ad2d-b385ee4e36d1" providerId="AD" clId="Web-{858B6E26-937C-D911-142B-4CA2542BD92B}" dt="2025-04-09T14:46:46.103" v="15"/>
        <pc:sldMkLst>
          <pc:docMk/>
          <pc:sldMk cId="2550577816" sldId="1077"/>
        </pc:sldMkLst>
      </pc:sldChg>
      <pc:sldChg chg="del">
        <pc:chgData name="Govind, Manish" userId="S::c8980632@lowes.com::c0811ffd-760b-4f00-ad2d-b385ee4e36d1" providerId="AD" clId="Web-{858B6E26-937C-D911-142B-4CA2542BD92B}" dt="2025-04-09T14:46:46.103" v="13"/>
        <pc:sldMkLst>
          <pc:docMk/>
          <pc:sldMk cId="3422727413" sldId="1078"/>
        </pc:sldMkLst>
      </pc:sldChg>
      <pc:sldChg chg="del">
        <pc:chgData name="Govind, Manish" userId="S::c8980632@lowes.com::c0811ffd-760b-4f00-ad2d-b385ee4e36d1" providerId="AD" clId="Web-{858B6E26-937C-D911-142B-4CA2542BD92B}" dt="2025-04-09T14:46:46.087" v="9"/>
        <pc:sldMkLst>
          <pc:docMk/>
          <pc:sldMk cId="2067212527" sldId="1080"/>
        </pc:sldMkLst>
      </pc:sldChg>
      <pc:sldChg chg="del">
        <pc:chgData name="Govind, Manish" userId="S::c8980632@lowes.com::c0811ffd-760b-4f00-ad2d-b385ee4e36d1" providerId="AD" clId="Web-{858B6E26-937C-D911-142B-4CA2542BD92B}" dt="2025-04-09T14:46:46.072" v="0"/>
        <pc:sldMkLst>
          <pc:docMk/>
          <pc:sldMk cId="4170003942" sldId="1081"/>
        </pc:sldMkLst>
      </pc:sldChg>
      <pc:sldChg chg="del">
        <pc:chgData name="Govind, Manish" userId="S::c8980632@lowes.com::c0811ffd-760b-4f00-ad2d-b385ee4e36d1" providerId="AD" clId="Web-{858B6E26-937C-D911-142B-4CA2542BD92B}" dt="2025-04-09T14:46:46.072" v="1"/>
        <pc:sldMkLst>
          <pc:docMk/>
          <pc:sldMk cId="233067081" sldId="1082"/>
        </pc:sldMkLst>
      </pc:sldChg>
      <pc:sldChg chg="del">
        <pc:chgData name="Govind, Manish" userId="S::c8980632@lowes.com::c0811ffd-760b-4f00-ad2d-b385ee4e36d1" providerId="AD" clId="Web-{858B6E26-937C-D911-142B-4CA2542BD92B}" dt="2025-04-09T14:46:46.087" v="8"/>
        <pc:sldMkLst>
          <pc:docMk/>
          <pc:sldMk cId="357283238" sldId="1084"/>
        </pc:sldMkLst>
      </pc:sldChg>
      <pc:sldChg chg="del">
        <pc:chgData name="Govind, Manish" userId="S::c8980632@lowes.com::c0811ffd-760b-4f00-ad2d-b385ee4e36d1" providerId="AD" clId="Web-{858B6E26-937C-D911-142B-4CA2542BD92B}" dt="2025-04-09T14:46:46.087" v="6"/>
        <pc:sldMkLst>
          <pc:docMk/>
          <pc:sldMk cId="3355450537" sldId="1085"/>
        </pc:sldMkLst>
      </pc:sldChg>
      <pc:sldChg chg="del">
        <pc:chgData name="Govind, Manish" userId="S::c8980632@lowes.com::c0811ffd-760b-4f00-ad2d-b385ee4e36d1" providerId="AD" clId="Web-{858B6E26-937C-D911-142B-4CA2542BD92B}" dt="2025-04-09T14:46:46.103" v="12"/>
        <pc:sldMkLst>
          <pc:docMk/>
          <pc:sldMk cId="3751069344" sldId="1086"/>
        </pc:sldMkLst>
      </pc:sldChg>
      <pc:sldChg chg="del">
        <pc:chgData name="Govind, Manish" userId="S::c8980632@lowes.com::c0811ffd-760b-4f00-ad2d-b385ee4e36d1" providerId="AD" clId="Web-{858B6E26-937C-D911-142B-4CA2542BD92B}" dt="2025-04-09T14:46:46.103" v="11"/>
        <pc:sldMkLst>
          <pc:docMk/>
          <pc:sldMk cId="2230717432" sldId="1087"/>
        </pc:sldMkLst>
      </pc:sldChg>
      <pc:sldChg chg="del">
        <pc:chgData name="Govind, Manish" userId="S::c8980632@lowes.com::c0811ffd-760b-4f00-ad2d-b385ee4e36d1" providerId="AD" clId="Web-{858B6E26-937C-D911-142B-4CA2542BD92B}" dt="2025-04-09T14:46:46.087" v="10"/>
        <pc:sldMkLst>
          <pc:docMk/>
          <pc:sldMk cId="478294249" sldId="1088"/>
        </pc:sldMkLst>
      </pc:sldChg>
      <pc:sldChg chg="del">
        <pc:chgData name="Govind, Manish" userId="S::c8980632@lowes.com::c0811ffd-760b-4f00-ad2d-b385ee4e36d1" providerId="AD" clId="Web-{858B6E26-937C-D911-142B-4CA2542BD92B}" dt="2025-04-09T14:46:46.087" v="5"/>
        <pc:sldMkLst>
          <pc:docMk/>
          <pc:sldMk cId="1660343404" sldId="1089"/>
        </pc:sldMkLst>
      </pc:sldChg>
      <pc:sldChg chg="del">
        <pc:chgData name="Govind, Manish" userId="S::c8980632@lowes.com::c0811ffd-760b-4f00-ad2d-b385ee4e36d1" providerId="AD" clId="Web-{858B6E26-937C-D911-142B-4CA2542BD92B}" dt="2025-04-09T14:46:46.087" v="7"/>
        <pc:sldMkLst>
          <pc:docMk/>
          <pc:sldMk cId="479413671" sldId="1090"/>
        </pc:sldMkLst>
      </pc:sldChg>
      <pc:sldChg chg="del">
        <pc:chgData name="Govind, Manish" userId="S::c8980632@lowes.com::c0811ffd-760b-4f00-ad2d-b385ee4e36d1" providerId="AD" clId="Web-{858B6E26-937C-D911-142B-4CA2542BD92B}" dt="2025-04-09T14:46:46.072" v="3"/>
        <pc:sldMkLst>
          <pc:docMk/>
          <pc:sldMk cId="3269516973" sldId="1091"/>
        </pc:sldMkLst>
      </pc:sldChg>
      <pc:sldChg chg="del">
        <pc:chgData name="Govind, Manish" userId="S::c8980632@lowes.com::c0811ffd-760b-4f00-ad2d-b385ee4e36d1" providerId="AD" clId="Web-{858B6E26-937C-D911-142B-4CA2542BD92B}" dt="2025-04-09T14:46:46.072" v="2"/>
        <pc:sldMkLst>
          <pc:docMk/>
          <pc:sldMk cId="148639109" sldId="1092"/>
        </pc:sldMkLst>
      </pc:sldChg>
      <pc:sldChg chg="add">
        <pc:chgData name="Govind, Manish" userId="S::c8980632@lowes.com::c0811ffd-760b-4f00-ad2d-b385ee4e36d1" providerId="AD" clId="Web-{858B6E26-937C-D911-142B-4CA2542BD92B}" dt="2025-04-09T14:46:56.994" v="35"/>
        <pc:sldMkLst>
          <pc:docMk/>
          <pc:sldMk cId="329355670" sldId="1094"/>
        </pc:sldMkLst>
      </pc:sldChg>
      <pc:sldChg chg="add">
        <pc:chgData name="Govind, Manish" userId="S::c8980632@lowes.com::c0811ffd-760b-4f00-ad2d-b385ee4e36d1" providerId="AD" clId="Web-{858B6E26-937C-D911-142B-4CA2542BD92B}" dt="2025-04-09T14:46:56.994" v="34"/>
        <pc:sldMkLst>
          <pc:docMk/>
          <pc:sldMk cId="3855897118" sldId="1095"/>
        </pc:sldMkLst>
      </pc:sldChg>
      <pc:sldChg chg="add">
        <pc:chgData name="Govind, Manish" userId="S::c8980632@lowes.com::c0811ffd-760b-4f00-ad2d-b385ee4e36d1" providerId="AD" clId="Web-{858B6E26-937C-D911-142B-4CA2542BD92B}" dt="2025-04-09T14:46:56.947" v="28"/>
        <pc:sldMkLst>
          <pc:docMk/>
          <pc:sldMk cId="3605617736" sldId="1097"/>
        </pc:sldMkLst>
      </pc:sldChg>
      <pc:sldChg chg="add">
        <pc:chgData name="Govind, Manish" userId="S::c8980632@lowes.com::c0811ffd-760b-4f00-ad2d-b385ee4e36d1" providerId="AD" clId="Web-{858B6E26-937C-D911-142B-4CA2542BD92B}" dt="2025-04-09T14:46:56.916" v="25"/>
        <pc:sldMkLst>
          <pc:docMk/>
          <pc:sldMk cId="149764596" sldId="1098"/>
        </pc:sldMkLst>
      </pc:sldChg>
      <pc:sldChg chg="add">
        <pc:chgData name="Govind, Manish" userId="S::c8980632@lowes.com::c0811ffd-760b-4f00-ad2d-b385ee4e36d1" providerId="AD" clId="Web-{858B6E26-937C-D911-142B-4CA2542BD92B}" dt="2025-04-09T14:46:56.931" v="27"/>
        <pc:sldMkLst>
          <pc:docMk/>
          <pc:sldMk cId="1486372407" sldId="1099"/>
        </pc:sldMkLst>
      </pc:sldChg>
      <pc:sldChg chg="add">
        <pc:chgData name="Govind, Manish" userId="S::c8980632@lowes.com::c0811ffd-760b-4f00-ad2d-b385ee4e36d1" providerId="AD" clId="Web-{858B6E26-937C-D911-142B-4CA2542BD92B}" dt="2025-04-09T14:46:56.900" v="24"/>
        <pc:sldMkLst>
          <pc:docMk/>
          <pc:sldMk cId="3080459101" sldId="1100"/>
        </pc:sldMkLst>
      </pc:sldChg>
      <pc:sldChg chg="add">
        <pc:chgData name="Govind, Manish" userId="S::c8980632@lowes.com::c0811ffd-760b-4f00-ad2d-b385ee4e36d1" providerId="AD" clId="Web-{858B6E26-937C-D911-142B-4CA2542BD92B}" dt="2025-04-09T14:46:56.916" v="26"/>
        <pc:sldMkLst>
          <pc:docMk/>
          <pc:sldMk cId="1731632925" sldId="1102"/>
        </pc:sldMkLst>
      </pc:sldChg>
      <pc:sldChg chg="add">
        <pc:chgData name="Govind, Manish" userId="S::c8980632@lowes.com::c0811ffd-760b-4f00-ad2d-b385ee4e36d1" providerId="AD" clId="Web-{858B6E26-937C-D911-142B-4CA2542BD92B}" dt="2025-04-09T14:46:56.884" v="23"/>
        <pc:sldMkLst>
          <pc:docMk/>
          <pc:sldMk cId="1992739189" sldId="1103"/>
        </pc:sldMkLst>
      </pc:sldChg>
      <pc:sldChg chg="add">
        <pc:chgData name="Govind, Manish" userId="S::c8980632@lowes.com::c0811ffd-760b-4f00-ad2d-b385ee4e36d1" providerId="AD" clId="Web-{858B6E26-937C-D911-142B-4CA2542BD92B}" dt="2025-04-09T14:46:56.869" v="21"/>
        <pc:sldMkLst>
          <pc:docMk/>
          <pc:sldMk cId="2373972298" sldId="1104"/>
        </pc:sldMkLst>
      </pc:sldChg>
      <pc:sldChg chg="add">
        <pc:chgData name="Govind, Manish" userId="S::c8980632@lowes.com::c0811ffd-760b-4f00-ad2d-b385ee4e36d1" providerId="AD" clId="Web-{858B6E26-937C-D911-142B-4CA2542BD92B}" dt="2025-04-09T14:46:56.853" v="20"/>
        <pc:sldMkLst>
          <pc:docMk/>
          <pc:sldMk cId="247755340" sldId="1106"/>
        </pc:sldMkLst>
      </pc:sldChg>
      <pc:sldChg chg="add">
        <pc:chgData name="Govind, Manish" userId="S::c8980632@lowes.com::c0811ffd-760b-4f00-ad2d-b385ee4e36d1" providerId="AD" clId="Web-{858B6E26-937C-D911-142B-4CA2542BD92B}" dt="2025-04-09T14:46:56.853" v="19"/>
        <pc:sldMkLst>
          <pc:docMk/>
          <pc:sldMk cId="3076626640" sldId="1107"/>
        </pc:sldMkLst>
      </pc:sldChg>
      <pc:sldChg chg="add">
        <pc:chgData name="Govind, Manish" userId="S::c8980632@lowes.com::c0811ffd-760b-4f00-ad2d-b385ee4e36d1" providerId="AD" clId="Web-{858B6E26-937C-D911-142B-4CA2542BD92B}" dt="2025-04-09T14:46:56.838" v="18"/>
        <pc:sldMkLst>
          <pc:docMk/>
          <pc:sldMk cId="1400971331" sldId="1108"/>
        </pc:sldMkLst>
      </pc:sldChg>
      <pc:sldChg chg="add">
        <pc:chgData name="Govind, Manish" userId="S::c8980632@lowes.com::c0811ffd-760b-4f00-ad2d-b385ee4e36d1" providerId="AD" clId="Web-{858B6E26-937C-D911-142B-4CA2542BD92B}" dt="2025-04-09T14:46:56.838" v="17"/>
        <pc:sldMkLst>
          <pc:docMk/>
          <pc:sldMk cId="1191467913" sldId="1109"/>
        </pc:sldMkLst>
      </pc:sldChg>
      <pc:sldChg chg="add">
        <pc:chgData name="Govind, Manish" userId="S::c8980632@lowes.com::c0811ffd-760b-4f00-ad2d-b385ee4e36d1" providerId="AD" clId="Web-{858B6E26-937C-D911-142B-4CA2542BD92B}" dt="2025-04-09T14:46:56.963" v="30"/>
        <pc:sldMkLst>
          <pc:docMk/>
          <pc:sldMk cId="2157699904" sldId="1110"/>
        </pc:sldMkLst>
      </pc:sldChg>
      <pc:sldChg chg="add">
        <pc:chgData name="Govind, Manish" userId="S::c8980632@lowes.com::c0811ffd-760b-4f00-ad2d-b385ee4e36d1" providerId="AD" clId="Web-{858B6E26-937C-D911-142B-4CA2542BD92B}" dt="2025-04-09T14:46:56.978" v="31"/>
        <pc:sldMkLst>
          <pc:docMk/>
          <pc:sldMk cId="2069069243" sldId="1113"/>
        </pc:sldMkLst>
      </pc:sldChg>
      <pc:sldChg chg="add">
        <pc:chgData name="Govind, Manish" userId="S::c8980632@lowes.com::c0811ffd-760b-4f00-ad2d-b385ee4e36d1" providerId="AD" clId="Web-{858B6E26-937C-D911-142B-4CA2542BD92B}" dt="2025-04-09T14:46:56.963" v="29"/>
        <pc:sldMkLst>
          <pc:docMk/>
          <pc:sldMk cId="300713451" sldId="1114"/>
        </pc:sldMkLst>
      </pc:sldChg>
      <pc:sldChg chg="add">
        <pc:chgData name="Govind, Manish" userId="S::c8980632@lowes.com::c0811ffd-760b-4f00-ad2d-b385ee4e36d1" providerId="AD" clId="Web-{858B6E26-937C-D911-142B-4CA2542BD92B}" dt="2025-04-09T14:46:56.994" v="33"/>
        <pc:sldMkLst>
          <pc:docMk/>
          <pc:sldMk cId="73816003" sldId="1115"/>
        </pc:sldMkLst>
      </pc:sldChg>
      <pc:sldChg chg="add">
        <pc:chgData name="Govind, Manish" userId="S::c8980632@lowes.com::c0811ffd-760b-4f00-ad2d-b385ee4e36d1" providerId="AD" clId="Web-{858B6E26-937C-D911-142B-4CA2542BD92B}" dt="2025-04-09T14:46:56.978" v="32"/>
        <pc:sldMkLst>
          <pc:docMk/>
          <pc:sldMk cId="1295338245" sldId="1116"/>
        </pc:sldMkLst>
      </pc:sldChg>
      <pc:sldChg chg="add">
        <pc:chgData name="Govind, Manish" userId="S::c8980632@lowes.com::c0811ffd-760b-4f00-ad2d-b385ee4e36d1" providerId="AD" clId="Web-{858B6E26-937C-D911-142B-4CA2542BD92B}" dt="2025-04-09T14:46:56.884" v="22"/>
        <pc:sldMkLst>
          <pc:docMk/>
          <pc:sldMk cId="3744068492" sldId="1117"/>
        </pc:sldMkLst>
      </pc:sldChg>
    </pc:docChg>
  </pc:docChgLst>
  <pc:docChgLst>
    <pc:chgData name="Govind, Manish" userId="S::c8980632@lowes.com::c0811ffd-760b-4f00-ad2d-b385ee4e36d1" providerId="AD" clId="Web-{544FAA65-A745-FD4F-D62F-0151E36E091E}"/>
    <pc:docChg chg="addSld delSld modSld">
      <pc:chgData name="Govind, Manish" userId="S::c8980632@lowes.com::c0811ffd-760b-4f00-ad2d-b385ee4e36d1" providerId="AD" clId="Web-{544FAA65-A745-FD4F-D62F-0151E36E091E}" dt="2025-04-17T14:25:32.432" v="169" actId="20577"/>
      <pc:docMkLst>
        <pc:docMk/>
      </pc:docMkLst>
      <pc:sldChg chg="modSp">
        <pc:chgData name="Govind, Manish" userId="S::c8980632@lowes.com::c0811ffd-760b-4f00-ad2d-b385ee4e36d1" providerId="AD" clId="Web-{544FAA65-A745-FD4F-D62F-0151E36E091E}" dt="2025-04-17T13:49:31.262" v="30" actId="20577"/>
        <pc:sldMkLst>
          <pc:docMk/>
          <pc:sldMk cId="329355670" sldId="1094"/>
        </pc:sldMkLst>
        <pc:spChg chg="mod">
          <ac:chgData name="Govind, Manish" userId="S::c8980632@lowes.com::c0811ffd-760b-4f00-ad2d-b385ee4e36d1" providerId="AD" clId="Web-{544FAA65-A745-FD4F-D62F-0151E36E091E}" dt="2025-04-17T13:49:31.262" v="30" actId="20577"/>
          <ac:spMkLst>
            <pc:docMk/>
            <pc:sldMk cId="329355670" sldId="1094"/>
            <ac:spMk id="3" creationId="{97EF8246-E665-3112-3661-6955F485CCEE}"/>
          </ac:spMkLst>
        </pc:spChg>
      </pc:sldChg>
      <pc:sldChg chg="modSp">
        <pc:chgData name="Govind, Manish" userId="S::c8980632@lowes.com::c0811ffd-760b-4f00-ad2d-b385ee4e36d1" providerId="AD" clId="Web-{544FAA65-A745-FD4F-D62F-0151E36E091E}" dt="2025-04-17T13:48:22.538" v="9" actId="20577"/>
        <pc:sldMkLst>
          <pc:docMk/>
          <pc:sldMk cId="3855897118" sldId="1095"/>
        </pc:sldMkLst>
        <pc:spChg chg="mod">
          <ac:chgData name="Govind, Manish" userId="S::c8980632@lowes.com::c0811ffd-760b-4f00-ad2d-b385ee4e36d1" providerId="AD" clId="Web-{544FAA65-A745-FD4F-D62F-0151E36E091E}" dt="2025-04-17T13:48:22.538" v="9" actId="20577"/>
          <ac:spMkLst>
            <pc:docMk/>
            <pc:sldMk cId="3855897118" sldId="1095"/>
            <ac:spMk id="2" creationId="{65408BFC-71E6-9C2F-2CE9-4D01FD744002}"/>
          </ac:spMkLst>
        </pc:spChg>
      </pc:sldChg>
      <pc:sldChg chg="addSp delSp modSp">
        <pc:chgData name="Govind, Manish" userId="S::c8980632@lowes.com::c0811ffd-760b-4f00-ad2d-b385ee4e36d1" providerId="AD" clId="Web-{544FAA65-A745-FD4F-D62F-0151E36E091E}" dt="2025-04-17T14:25:32.432" v="169" actId="20577"/>
        <pc:sldMkLst>
          <pc:docMk/>
          <pc:sldMk cId="1295338245" sldId="1116"/>
        </pc:sldMkLst>
        <pc:spChg chg="mod">
          <ac:chgData name="Govind, Manish" userId="S::c8980632@lowes.com::c0811ffd-760b-4f00-ad2d-b385ee4e36d1" providerId="AD" clId="Web-{544FAA65-A745-FD4F-D62F-0151E36E091E}" dt="2025-04-17T14:25:32.432" v="169" actId="20577"/>
          <ac:spMkLst>
            <pc:docMk/>
            <pc:sldMk cId="1295338245" sldId="1116"/>
            <ac:spMk id="11" creationId="{4A7F20C5-03EF-CECD-DB4C-B8D86D453DEB}"/>
          </ac:spMkLst>
        </pc:spChg>
        <pc:spChg chg="add del mod">
          <ac:chgData name="Govind, Manish" userId="S::c8980632@lowes.com::c0811ffd-760b-4f00-ad2d-b385ee4e36d1" providerId="AD" clId="Web-{544FAA65-A745-FD4F-D62F-0151E36E091E}" dt="2025-04-17T14:01:45.335" v="57"/>
          <ac:spMkLst>
            <pc:docMk/>
            <pc:sldMk cId="1295338245" sldId="1116"/>
            <ac:spMk id="12" creationId="{ACEACE05-C47A-4996-5F30-6AA5A209B4F3}"/>
          </ac:spMkLst>
        </pc:spChg>
        <pc:picChg chg="add del mod">
          <ac:chgData name="Govind, Manish" userId="S::c8980632@lowes.com::c0811ffd-760b-4f00-ad2d-b385ee4e36d1" providerId="AD" clId="Web-{544FAA65-A745-FD4F-D62F-0151E36E091E}" dt="2025-04-17T14:03:05.670" v="62" actId="14100"/>
          <ac:picMkLst>
            <pc:docMk/>
            <pc:sldMk cId="1295338245" sldId="1116"/>
            <ac:picMk id="4" creationId="{B9E95F26-1672-0F4C-9FE7-DB7B97E5FCE6}"/>
          </ac:picMkLst>
        </pc:picChg>
      </pc:sldChg>
      <pc:sldChg chg="addSp delSp modSp">
        <pc:chgData name="Govind, Manish" userId="S::c8980632@lowes.com::c0811ffd-760b-4f00-ad2d-b385ee4e36d1" providerId="AD" clId="Web-{544FAA65-A745-FD4F-D62F-0151E36E091E}" dt="2025-04-17T13:52:14.150" v="52"/>
        <pc:sldMkLst>
          <pc:docMk/>
          <pc:sldMk cId="1820474207" sldId="1119"/>
        </pc:sldMkLst>
        <pc:spChg chg="mod">
          <ac:chgData name="Govind, Manish" userId="S::c8980632@lowes.com::c0811ffd-760b-4f00-ad2d-b385ee4e36d1" providerId="AD" clId="Web-{544FAA65-A745-FD4F-D62F-0151E36E091E}" dt="2025-04-17T13:52:02.336" v="50" actId="1076"/>
          <ac:spMkLst>
            <pc:docMk/>
            <pc:sldMk cId="1820474207" sldId="1119"/>
            <ac:spMk id="2" creationId="{BB917BAA-758D-23CD-C773-7E0150D1351C}"/>
          </ac:spMkLst>
        </pc:spChg>
        <pc:spChg chg="add del mod">
          <ac:chgData name="Govind, Manish" userId="S::c8980632@lowes.com::c0811ffd-760b-4f00-ad2d-b385ee4e36d1" providerId="AD" clId="Web-{544FAA65-A745-FD4F-D62F-0151E36E091E}" dt="2025-04-17T13:52:14.150" v="52"/>
          <ac:spMkLst>
            <pc:docMk/>
            <pc:sldMk cId="1820474207" sldId="1119"/>
            <ac:spMk id="4" creationId="{B0193188-0B3E-4F97-9D65-617037CEB82A}"/>
          </ac:spMkLst>
        </pc:spChg>
        <pc:spChg chg="mod">
          <ac:chgData name="Govind, Manish" userId="S::c8980632@lowes.com::c0811ffd-760b-4f00-ad2d-b385ee4e36d1" providerId="AD" clId="Web-{544FAA65-A745-FD4F-D62F-0151E36E091E}" dt="2025-04-17T13:50:37.314" v="33" actId="20577"/>
          <ac:spMkLst>
            <pc:docMk/>
            <pc:sldMk cId="1820474207" sldId="1119"/>
            <ac:spMk id="10" creationId="{41802BC5-8450-2C3A-B126-5C488541A58A}"/>
          </ac:spMkLst>
        </pc:spChg>
      </pc:sldChg>
      <pc:sldChg chg="modSp">
        <pc:chgData name="Govind, Manish" userId="S::c8980632@lowes.com::c0811ffd-760b-4f00-ad2d-b385ee4e36d1" providerId="AD" clId="Web-{544FAA65-A745-FD4F-D62F-0151E36E091E}" dt="2025-04-17T13:47:22.283" v="1" actId="20577"/>
        <pc:sldMkLst>
          <pc:docMk/>
          <pc:sldMk cId="905624802" sldId="1123"/>
        </pc:sldMkLst>
        <pc:spChg chg="mod">
          <ac:chgData name="Govind, Manish" userId="S::c8980632@lowes.com::c0811ffd-760b-4f00-ad2d-b385ee4e36d1" providerId="AD" clId="Web-{544FAA65-A745-FD4F-D62F-0151E36E091E}" dt="2025-04-17T13:47:22.283" v="1" actId="20577"/>
          <ac:spMkLst>
            <pc:docMk/>
            <pc:sldMk cId="905624802" sldId="1123"/>
            <ac:spMk id="2" creationId="{736DC53E-FD6F-8B66-7F26-9AAA52F8CC8F}"/>
          </ac:spMkLst>
        </pc:spChg>
      </pc:sldChg>
      <pc:sldChg chg="addSp delSp modSp add del replId">
        <pc:chgData name="Govind, Manish" userId="S::c8980632@lowes.com::c0811ffd-760b-4f00-ad2d-b385ee4e36d1" providerId="AD" clId="Web-{544FAA65-A745-FD4F-D62F-0151E36E091E}" dt="2025-04-17T14:25:16.946" v="167"/>
        <pc:sldMkLst>
          <pc:docMk/>
          <pc:sldMk cId="2239579999" sldId="1129"/>
        </pc:sldMkLst>
        <pc:spChg chg="del">
          <ac:chgData name="Govind, Manish" userId="S::c8980632@lowes.com::c0811ffd-760b-4f00-ad2d-b385ee4e36d1" providerId="AD" clId="Web-{544FAA65-A745-FD4F-D62F-0151E36E091E}" dt="2025-04-17T14:21:31.304" v="117"/>
          <ac:spMkLst>
            <pc:docMk/>
            <pc:sldMk cId="2239579999" sldId="1129"/>
            <ac:spMk id="4" creationId="{D414D6B8-CB88-3C8A-7F18-2747F651B51C}"/>
          </ac:spMkLst>
        </pc:spChg>
        <pc:spChg chg="mod">
          <ac:chgData name="Govind, Manish" userId="S::c8980632@lowes.com::c0811ffd-760b-4f00-ad2d-b385ee4e36d1" providerId="AD" clId="Web-{544FAA65-A745-FD4F-D62F-0151E36E091E}" dt="2025-04-17T14:24:26.442" v="166" actId="20577"/>
          <ac:spMkLst>
            <pc:docMk/>
            <pc:sldMk cId="2239579999" sldId="1129"/>
            <ac:spMk id="6" creationId="{69927C32-36F8-1C83-FB3F-F4F10C231ACB}"/>
          </ac:spMkLst>
        </pc:spChg>
        <pc:spChg chg="mod">
          <ac:chgData name="Govind, Manish" userId="S::c8980632@lowes.com::c0811ffd-760b-4f00-ad2d-b385ee4e36d1" providerId="AD" clId="Web-{544FAA65-A745-FD4F-D62F-0151E36E091E}" dt="2025-04-17T14:23:58.831" v="150" actId="20577"/>
          <ac:spMkLst>
            <pc:docMk/>
            <pc:sldMk cId="2239579999" sldId="1129"/>
            <ac:spMk id="7" creationId="{E2619345-C2CE-B1B4-0B88-6360FA3F7F60}"/>
          </ac:spMkLst>
        </pc:spChg>
        <pc:spChg chg="del">
          <ac:chgData name="Govind, Manish" userId="S::c8980632@lowes.com::c0811ffd-760b-4f00-ad2d-b385ee4e36d1" providerId="AD" clId="Web-{544FAA65-A745-FD4F-D62F-0151E36E091E}" dt="2025-04-17T14:21:28.460" v="116"/>
          <ac:spMkLst>
            <pc:docMk/>
            <pc:sldMk cId="2239579999" sldId="1129"/>
            <ac:spMk id="8" creationId="{30DB3CDE-3C9A-F18E-3ABB-FB36DDC9DAED}"/>
          </ac:spMkLst>
        </pc:spChg>
        <pc:picChg chg="add del mod">
          <ac:chgData name="Govind, Manish" userId="S::c8980632@lowes.com::c0811ffd-760b-4f00-ad2d-b385ee4e36d1" providerId="AD" clId="Web-{544FAA65-A745-FD4F-D62F-0151E36E091E}" dt="2025-04-17T14:23:16.062" v="134" actId="14100"/>
          <ac:picMkLst>
            <pc:docMk/>
            <pc:sldMk cId="2239579999" sldId="1129"/>
            <ac:picMk id="2" creationId="{EF595951-E2AA-E973-831B-168522016734}"/>
          </ac:picMkLst>
        </pc:picChg>
        <pc:picChg chg="del">
          <ac:chgData name="Govind, Manish" userId="S::c8980632@lowes.com::c0811ffd-760b-4f00-ad2d-b385ee4e36d1" providerId="AD" clId="Web-{544FAA65-A745-FD4F-D62F-0151E36E091E}" dt="2025-04-17T14:21:38.257" v="119"/>
          <ac:picMkLst>
            <pc:docMk/>
            <pc:sldMk cId="2239579999" sldId="1129"/>
            <ac:picMk id="5" creationId="{4C72BB6B-4D43-98D7-128F-4B28677C32BA}"/>
          </ac:picMkLst>
        </pc:picChg>
        <pc:picChg chg="del">
          <ac:chgData name="Govind, Manish" userId="S::c8980632@lowes.com::c0811ffd-760b-4f00-ad2d-b385ee4e36d1" providerId="AD" clId="Web-{544FAA65-A745-FD4F-D62F-0151E36E091E}" dt="2025-04-17T14:21:25.959" v="115"/>
          <ac:picMkLst>
            <pc:docMk/>
            <pc:sldMk cId="2239579999" sldId="1129"/>
            <ac:picMk id="10" creationId="{3764AA52-4B03-CFC7-E22F-5B4357787761}"/>
          </ac:picMkLst>
        </pc:picChg>
        <pc:picChg chg="del">
          <ac:chgData name="Govind, Manish" userId="S::c8980632@lowes.com::c0811ffd-760b-4f00-ad2d-b385ee4e36d1" providerId="AD" clId="Web-{544FAA65-A745-FD4F-D62F-0151E36E091E}" dt="2025-04-17T14:21:24.569" v="114"/>
          <ac:picMkLst>
            <pc:docMk/>
            <pc:sldMk cId="2239579999" sldId="1129"/>
            <ac:picMk id="11" creationId="{DAC7A4A2-26F7-1BA2-CA6C-1AA5057A9352}"/>
          </ac:picMkLst>
        </pc:picChg>
      </pc:sldChg>
    </pc:docChg>
  </pc:docChgLst>
  <pc:docChgLst>
    <pc:chgData name="Govind, Manish" userId="S::c8980632@lowes.com::c0811ffd-760b-4f00-ad2d-b385ee4e36d1" providerId="AD" clId="Web-{8C378488-AED5-5CB9-65AB-F4048BB23FAB}"/>
    <pc:docChg chg="addSld delSld">
      <pc:chgData name="Govind, Manish" userId="S::c8980632@lowes.com::c0811ffd-760b-4f00-ad2d-b385ee4e36d1" providerId="AD" clId="Web-{8C378488-AED5-5CB9-65AB-F4048BB23FAB}" dt="2025-04-02T21:34:54.865" v="17"/>
      <pc:docMkLst>
        <pc:docMk/>
      </pc:docMkLst>
      <pc:sldChg chg="del">
        <pc:chgData name="Govind, Manish" userId="S::c8980632@lowes.com::c0811ffd-760b-4f00-ad2d-b385ee4e36d1" providerId="AD" clId="Web-{8C378488-AED5-5CB9-65AB-F4048BB23FAB}" dt="2025-04-02T21:34:54.865" v="17"/>
        <pc:sldMkLst>
          <pc:docMk/>
          <pc:sldMk cId="109857222" sldId="256"/>
        </pc:sldMkLst>
      </pc:sldChg>
      <pc:sldChg chg="add">
        <pc:chgData name="Govind, Manish" userId="S::c8980632@lowes.com::c0811ffd-760b-4f00-ad2d-b385ee4e36d1" providerId="AD" clId="Web-{8C378488-AED5-5CB9-65AB-F4048BB23FAB}" dt="2025-04-02T21:34:52.489" v="12"/>
        <pc:sldMkLst>
          <pc:docMk/>
          <pc:sldMk cId="3970638049" sldId="1074"/>
        </pc:sldMkLst>
      </pc:sldChg>
      <pc:sldChg chg="add">
        <pc:chgData name="Govind, Manish" userId="S::c8980632@lowes.com::c0811ffd-760b-4f00-ad2d-b385ee4e36d1" providerId="AD" clId="Web-{8C378488-AED5-5CB9-65AB-F4048BB23FAB}" dt="2025-04-02T21:34:52.380" v="0"/>
        <pc:sldMkLst>
          <pc:docMk/>
          <pc:sldMk cId="476095778" sldId="1075"/>
        </pc:sldMkLst>
      </pc:sldChg>
      <pc:sldChg chg="add">
        <pc:chgData name="Govind, Manish" userId="S::c8980632@lowes.com::c0811ffd-760b-4f00-ad2d-b385ee4e36d1" providerId="AD" clId="Web-{8C378488-AED5-5CB9-65AB-F4048BB23FAB}" dt="2025-04-02T21:34:52.396" v="2"/>
        <pc:sldMkLst>
          <pc:docMk/>
          <pc:sldMk cId="38664028" sldId="1076"/>
        </pc:sldMkLst>
      </pc:sldChg>
      <pc:sldChg chg="add">
        <pc:chgData name="Govind, Manish" userId="S::c8980632@lowes.com::c0811ffd-760b-4f00-ad2d-b385ee4e36d1" providerId="AD" clId="Web-{8C378488-AED5-5CB9-65AB-F4048BB23FAB}" dt="2025-04-02T21:34:52.380" v="1"/>
        <pc:sldMkLst>
          <pc:docMk/>
          <pc:sldMk cId="2550577816" sldId="1077"/>
        </pc:sldMkLst>
      </pc:sldChg>
      <pc:sldChg chg="add">
        <pc:chgData name="Govind, Manish" userId="S::c8980632@lowes.com::c0811ffd-760b-4f00-ad2d-b385ee4e36d1" providerId="AD" clId="Web-{8C378488-AED5-5CB9-65AB-F4048BB23FAB}" dt="2025-04-02T21:34:52.396" v="3"/>
        <pc:sldMkLst>
          <pc:docMk/>
          <pc:sldMk cId="3422727413" sldId="1078"/>
        </pc:sldMkLst>
      </pc:sldChg>
      <pc:sldChg chg="add">
        <pc:chgData name="Govind, Manish" userId="S::c8980632@lowes.com::c0811ffd-760b-4f00-ad2d-b385ee4e36d1" providerId="AD" clId="Web-{8C378488-AED5-5CB9-65AB-F4048BB23FAB}" dt="2025-04-02T21:34:52.443" v="7"/>
        <pc:sldMkLst>
          <pc:docMk/>
          <pc:sldMk cId="2067212527" sldId="1080"/>
        </pc:sldMkLst>
      </pc:sldChg>
      <pc:sldChg chg="add">
        <pc:chgData name="Govind, Manish" userId="S::c8980632@lowes.com::c0811ffd-760b-4f00-ad2d-b385ee4e36d1" providerId="AD" clId="Web-{8C378488-AED5-5CB9-65AB-F4048BB23FAB}" dt="2025-04-02T21:34:52.505" v="16"/>
        <pc:sldMkLst>
          <pc:docMk/>
          <pc:sldMk cId="4170003942" sldId="1081"/>
        </pc:sldMkLst>
      </pc:sldChg>
      <pc:sldChg chg="add">
        <pc:chgData name="Govind, Manish" userId="S::c8980632@lowes.com::c0811ffd-760b-4f00-ad2d-b385ee4e36d1" providerId="AD" clId="Web-{8C378488-AED5-5CB9-65AB-F4048BB23FAB}" dt="2025-04-02T21:34:52.505" v="15"/>
        <pc:sldMkLst>
          <pc:docMk/>
          <pc:sldMk cId="233067081" sldId="1082"/>
        </pc:sldMkLst>
      </pc:sldChg>
      <pc:sldChg chg="add">
        <pc:chgData name="Govind, Manish" userId="S::c8980632@lowes.com::c0811ffd-760b-4f00-ad2d-b385ee4e36d1" providerId="AD" clId="Web-{8C378488-AED5-5CB9-65AB-F4048BB23FAB}" dt="2025-04-02T21:34:52.443" v="8"/>
        <pc:sldMkLst>
          <pc:docMk/>
          <pc:sldMk cId="357283238" sldId="1084"/>
        </pc:sldMkLst>
      </pc:sldChg>
      <pc:sldChg chg="add">
        <pc:chgData name="Govind, Manish" userId="S::c8980632@lowes.com::c0811ffd-760b-4f00-ad2d-b385ee4e36d1" providerId="AD" clId="Web-{8C378488-AED5-5CB9-65AB-F4048BB23FAB}" dt="2025-04-02T21:34:52.458" v="10"/>
        <pc:sldMkLst>
          <pc:docMk/>
          <pc:sldMk cId="3355450537" sldId="1085"/>
        </pc:sldMkLst>
      </pc:sldChg>
      <pc:sldChg chg="add">
        <pc:chgData name="Govind, Manish" userId="S::c8980632@lowes.com::c0811ffd-760b-4f00-ad2d-b385ee4e36d1" providerId="AD" clId="Web-{8C378488-AED5-5CB9-65AB-F4048BB23FAB}" dt="2025-04-02T21:34:52.411" v="4"/>
        <pc:sldMkLst>
          <pc:docMk/>
          <pc:sldMk cId="3751069344" sldId="1086"/>
        </pc:sldMkLst>
      </pc:sldChg>
      <pc:sldChg chg="add">
        <pc:chgData name="Govind, Manish" userId="S::c8980632@lowes.com::c0811ffd-760b-4f00-ad2d-b385ee4e36d1" providerId="AD" clId="Web-{8C378488-AED5-5CB9-65AB-F4048BB23FAB}" dt="2025-04-02T21:34:52.427" v="5"/>
        <pc:sldMkLst>
          <pc:docMk/>
          <pc:sldMk cId="2230717432" sldId="1087"/>
        </pc:sldMkLst>
      </pc:sldChg>
      <pc:sldChg chg="add">
        <pc:chgData name="Govind, Manish" userId="S::c8980632@lowes.com::c0811ffd-760b-4f00-ad2d-b385ee4e36d1" providerId="AD" clId="Web-{8C378488-AED5-5CB9-65AB-F4048BB23FAB}" dt="2025-04-02T21:34:52.427" v="6"/>
        <pc:sldMkLst>
          <pc:docMk/>
          <pc:sldMk cId="478294249" sldId="1088"/>
        </pc:sldMkLst>
      </pc:sldChg>
      <pc:sldChg chg="add">
        <pc:chgData name="Govind, Manish" userId="S::c8980632@lowes.com::c0811ffd-760b-4f00-ad2d-b385ee4e36d1" providerId="AD" clId="Web-{8C378488-AED5-5CB9-65AB-F4048BB23FAB}" dt="2025-04-02T21:34:52.474" v="11"/>
        <pc:sldMkLst>
          <pc:docMk/>
          <pc:sldMk cId="1660343404" sldId="1089"/>
        </pc:sldMkLst>
      </pc:sldChg>
      <pc:sldChg chg="add">
        <pc:chgData name="Govind, Manish" userId="S::c8980632@lowes.com::c0811ffd-760b-4f00-ad2d-b385ee4e36d1" providerId="AD" clId="Web-{8C378488-AED5-5CB9-65AB-F4048BB23FAB}" dt="2025-04-02T21:34:52.458" v="9"/>
        <pc:sldMkLst>
          <pc:docMk/>
          <pc:sldMk cId="479413671" sldId="1090"/>
        </pc:sldMkLst>
      </pc:sldChg>
      <pc:sldChg chg="add">
        <pc:chgData name="Govind, Manish" userId="S::c8980632@lowes.com::c0811ffd-760b-4f00-ad2d-b385ee4e36d1" providerId="AD" clId="Web-{8C378488-AED5-5CB9-65AB-F4048BB23FAB}" dt="2025-04-02T21:34:52.489" v="13"/>
        <pc:sldMkLst>
          <pc:docMk/>
          <pc:sldMk cId="3269516973" sldId="1091"/>
        </pc:sldMkLst>
      </pc:sldChg>
      <pc:sldChg chg="add">
        <pc:chgData name="Govind, Manish" userId="S::c8980632@lowes.com::c0811ffd-760b-4f00-ad2d-b385ee4e36d1" providerId="AD" clId="Web-{8C378488-AED5-5CB9-65AB-F4048BB23FAB}" dt="2025-04-02T21:34:52.489" v="14"/>
        <pc:sldMkLst>
          <pc:docMk/>
          <pc:sldMk cId="148639109" sldId="1092"/>
        </pc:sldMkLst>
      </pc:sldChg>
    </pc:docChg>
  </pc:docChgLst>
  <pc:docChgLst>
    <pc:chgData clId="Web-{B8BFCFFD-AD15-F03D-7CF7-E338929F72BD}"/>
    <pc:docChg chg="delSld">
      <pc:chgData name="" userId="" providerId="" clId="Web-{B8BFCFFD-AD15-F03D-7CF7-E338929F72BD}" dt="2025-05-01T04:08:19.129" v="25"/>
      <pc:docMkLst>
        <pc:docMk/>
      </pc:docMkLst>
      <pc:sldChg chg="del">
        <pc:chgData name="" userId="" providerId="" clId="Web-{B8BFCFFD-AD15-F03D-7CF7-E338929F72BD}" dt="2025-05-01T04:08:19.082" v="0"/>
        <pc:sldMkLst>
          <pc:docMk/>
          <pc:sldMk cId="329355670" sldId="1094"/>
        </pc:sldMkLst>
      </pc:sldChg>
      <pc:sldChg chg="del">
        <pc:chgData name="" userId="" providerId="" clId="Web-{B8BFCFFD-AD15-F03D-7CF7-E338929F72BD}" dt="2025-05-01T04:08:19.082" v="1"/>
        <pc:sldMkLst>
          <pc:docMk/>
          <pc:sldMk cId="3855897118" sldId="1095"/>
        </pc:sldMkLst>
      </pc:sldChg>
      <pc:sldChg chg="del">
        <pc:chgData name="" userId="" providerId="" clId="Web-{B8BFCFFD-AD15-F03D-7CF7-E338929F72BD}" dt="2025-05-01T04:08:19.113" v="12"/>
        <pc:sldMkLst>
          <pc:docMk/>
          <pc:sldMk cId="3605617736" sldId="1097"/>
        </pc:sldMkLst>
      </pc:sldChg>
      <pc:sldChg chg="del">
        <pc:chgData name="" userId="" providerId="" clId="Web-{B8BFCFFD-AD15-F03D-7CF7-E338929F72BD}" dt="2025-05-01T04:08:19.113" v="16"/>
        <pc:sldMkLst>
          <pc:docMk/>
          <pc:sldMk cId="149764596" sldId="1098"/>
        </pc:sldMkLst>
      </pc:sldChg>
      <pc:sldChg chg="del">
        <pc:chgData name="" userId="" providerId="" clId="Web-{B8BFCFFD-AD15-F03D-7CF7-E338929F72BD}" dt="2025-05-01T04:08:19.113" v="14"/>
        <pc:sldMkLst>
          <pc:docMk/>
          <pc:sldMk cId="1486372407" sldId="1099"/>
        </pc:sldMkLst>
      </pc:sldChg>
      <pc:sldChg chg="del">
        <pc:chgData name="" userId="" providerId="" clId="Web-{B8BFCFFD-AD15-F03D-7CF7-E338929F72BD}" dt="2025-05-01T04:08:19.113" v="18"/>
        <pc:sldMkLst>
          <pc:docMk/>
          <pc:sldMk cId="3080459101" sldId="1100"/>
        </pc:sldMkLst>
      </pc:sldChg>
      <pc:sldChg chg="del">
        <pc:chgData name="" userId="" providerId="" clId="Web-{B8BFCFFD-AD15-F03D-7CF7-E338929F72BD}" dt="2025-05-01T04:08:19.113" v="15"/>
        <pc:sldMkLst>
          <pc:docMk/>
          <pc:sldMk cId="1731632925" sldId="1102"/>
        </pc:sldMkLst>
      </pc:sldChg>
      <pc:sldChg chg="del">
        <pc:chgData name="" userId="" providerId="" clId="Web-{B8BFCFFD-AD15-F03D-7CF7-E338929F72BD}" dt="2025-05-01T04:08:19.129" v="19"/>
        <pc:sldMkLst>
          <pc:docMk/>
          <pc:sldMk cId="1992739189" sldId="1103"/>
        </pc:sldMkLst>
      </pc:sldChg>
      <pc:sldChg chg="del">
        <pc:chgData name="" userId="" providerId="" clId="Web-{B8BFCFFD-AD15-F03D-7CF7-E338929F72BD}" dt="2025-05-01T04:08:19.129" v="21"/>
        <pc:sldMkLst>
          <pc:docMk/>
          <pc:sldMk cId="2373972298" sldId="1104"/>
        </pc:sldMkLst>
      </pc:sldChg>
      <pc:sldChg chg="del">
        <pc:chgData name="" userId="" providerId="" clId="Web-{B8BFCFFD-AD15-F03D-7CF7-E338929F72BD}" dt="2025-05-01T04:08:19.129" v="22"/>
        <pc:sldMkLst>
          <pc:docMk/>
          <pc:sldMk cId="247755340" sldId="1106"/>
        </pc:sldMkLst>
      </pc:sldChg>
      <pc:sldChg chg="del">
        <pc:chgData name="" userId="" providerId="" clId="Web-{B8BFCFFD-AD15-F03D-7CF7-E338929F72BD}" dt="2025-05-01T04:08:19.129" v="23"/>
        <pc:sldMkLst>
          <pc:docMk/>
          <pc:sldMk cId="3076626640" sldId="1107"/>
        </pc:sldMkLst>
      </pc:sldChg>
      <pc:sldChg chg="del">
        <pc:chgData name="" userId="" providerId="" clId="Web-{B8BFCFFD-AD15-F03D-7CF7-E338929F72BD}" dt="2025-05-01T04:08:19.129" v="24"/>
        <pc:sldMkLst>
          <pc:docMk/>
          <pc:sldMk cId="1400971331" sldId="1108"/>
        </pc:sldMkLst>
      </pc:sldChg>
      <pc:sldChg chg="del">
        <pc:chgData name="" userId="" providerId="" clId="Web-{B8BFCFFD-AD15-F03D-7CF7-E338929F72BD}" dt="2025-05-01T04:08:19.129" v="25"/>
        <pc:sldMkLst>
          <pc:docMk/>
          <pc:sldMk cId="1191467913" sldId="1109"/>
        </pc:sldMkLst>
      </pc:sldChg>
      <pc:sldChg chg="del">
        <pc:chgData name="" userId="" providerId="" clId="Web-{B8BFCFFD-AD15-F03D-7CF7-E338929F72BD}" dt="2025-05-01T04:08:19.098" v="11"/>
        <pc:sldMkLst>
          <pc:docMk/>
          <pc:sldMk cId="2157699904" sldId="1110"/>
        </pc:sldMkLst>
      </pc:sldChg>
      <pc:sldChg chg="del">
        <pc:chgData name="" userId="" providerId="" clId="Web-{B8BFCFFD-AD15-F03D-7CF7-E338929F72BD}" dt="2025-05-01T04:08:19.113" v="13"/>
        <pc:sldMkLst>
          <pc:docMk/>
          <pc:sldMk cId="300713451" sldId="1114"/>
        </pc:sldMkLst>
      </pc:sldChg>
      <pc:sldChg chg="del">
        <pc:chgData name="" userId="" providerId="" clId="Web-{B8BFCFFD-AD15-F03D-7CF7-E338929F72BD}" dt="2025-05-01T04:08:19.098" v="7"/>
        <pc:sldMkLst>
          <pc:docMk/>
          <pc:sldMk cId="73816003" sldId="1115"/>
        </pc:sldMkLst>
      </pc:sldChg>
      <pc:sldChg chg="del">
        <pc:chgData name="" userId="" providerId="" clId="Web-{B8BFCFFD-AD15-F03D-7CF7-E338929F72BD}" dt="2025-05-01T04:08:19.098" v="8"/>
        <pc:sldMkLst>
          <pc:docMk/>
          <pc:sldMk cId="1295338245" sldId="1116"/>
        </pc:sldMkLst>
      </pc:sldChg>
      <pc:sldChg chg="del">
        <pc:chgData name="" userId="" providerId="" clId="Web-{B8BFCFFD-AD15-F03D-7CF7-E338929F72BD}" dt="2025-05-01T04:08:19.129" v="20"/>
        <pc:sldMkLst>
          <pc:docMk/>
          <pc:sldMk cId="3744068492" sldId="1117"/>
        </pc:sldMkLst>
      </pc:sldChg>
      <pc:sldChg chg="del">
        <pc:chgData name="" userId="" providerId="" clId="Web-{B8BFCFFD-AD15-F03D-7CF7-E338929F72BD}" dt="2025-05-01T04:08:19.098" v="9"/>
        <pc:sldMkLst>
          <pc:docMk/>
          <pc:sldMk cId="3589860096" sldId="1118"/>
        </pc:sldMkLst>
      </pc:sldChg>
      <pc:sldChg chg="del">
        <pc:chgData name="" userId="" providerId="" clId="Web-{B8BFCFFD-AD15-F03D-7CF7-E338929F72BD}" dt="2025-05-01T04:08:19.098" v="10"/>
        <pc:sldMkLst>
          <pc:docMk/>
          <pc:sldMk cId="1820474207" sldId="1119"/>
        </pc:sldMkLst>
      </pc:sldChg>
      <pc:sldChg chg="del">
        <pc:chgData name="" userId="" providerId="" clId="Web-{B8BFCFFD-AD15-F03D-7CF7-E338929F72BD}" dt="2025-05-01T04:08:19.098" v="5"/>
        <pc:sldMkLst>
          <pc:docMk/>
          <pc:sldMk cId="2885129753" sldId="1122"/>
        </pc:sldMkLst>
      </pc:sldChg>
      <pc:sldChg chg="del">
        <pc:chgData name="" userId="" providerId="" clId="Web-{B8BFCFFD-AD15-F03D-7CF7-E338929F72BD}" dt="2025-05-01T04:08:19.098" v="4"/>
        <pc:sldMkLst>
          <pc:docMk/>
          <pc:sldMk cId="905624802" sldId="1123"/>
        </pc:sldMkLst>
      </pc:sldChg>
      <pc:sldChg chg="del">
        <pc:chgData name="" userId="" providerId="" clId="Web-{B8BFCFFD-AD15-F03D-7CF7-E338929F72BD}" dt="2025-05-01T04:08:19.113" v="17"/>
        <pc:sldMkLst>
          <pc:docMk/>
          <pc:sldMk cId="2095364665" sldId="1124"/>
        </pc:sldMkLst>
      </pc:sldChg>
      <pc:sldChg chg="del">
        <pc:chgData name="" userId="" providerId="" clId="Web-{B8BFCFFD-AD15-F03D-7CF7-E338929F72BD}" dt="2025-05-01T04:08:19.082" v="3"/>
        <pc:sldMkLst>
          <pc:docMk/>
          <pc:sldMk cId="4246077029" sldId="1126"/>
        </pc:sldMkLst>
      </pc:sldChg>
      <pc:sldChg chg="del">
        <pc:chgData name="" userId="" providerId="" clId="Web-{B8BFCFFD-AD15-F03D-7CF7-E338929F72BD}" dt="2025-05-01T04:08:19.098" v="6"/>
        <pc:sldMkLst>
          <pc:docMk/>
          <pc:sldMk cId="2439816886" sldId="1127"/>
        </pc:sldMkLst>
      </pc:sldChg>
      <pc:sldChg chg="del">
        <pc:chgData name="" userId="" providerId="" clId="Web-{B8BFCFFD-AD15-F03D-7CF7-E338929F72BD}" dt="2025-05-01T04:08:19.082" v="2"/>
        <pc:sldMkLst>
          <pc:docMk/>
          <pc:sldMk cId="1625885611" sldId="1128"/>
        </pc:sldMkLst>
      </pc:sldChg>
    </pc:docChg>
  </pc:docChgLst>
  <pc:docChgLst>
    <pc:chgData name="Govind, Manish" userId="S::c8980632@lowes.com::c0811ffd-760b-4f00-ad2d-b385ee4e36d1" providerId="AD" clId="Web-{1482B218-8545-7680-8516-26563C4F77F6}"/>
    <pc:docChg chg="modSld">
      <pc:chgData name="Govind, Manish" userId="S::c8980632@lowes.com::c0811ffd-760b-4f00-ad2d-b385ee4e36d1" providerId="AD" clId="Web-{1482B218-8545-7680-8516-26563C4F77F6}" dt="2025-04-10T02:49:59.065" v="187" actId="20577"/>
      <pc:docMkLst>
        <pc:docMk/>
      </pc:docMkLst>
      <pc:sldChg chg="modSp">
        <pc:chgData name="Govind, Manish" userId="S::c8980632@lowes.com::c0811ffd-760b-4f00-ad2d-b385ee4e36d1" providerId="AD" clId="Web-{1482B218-8545-7680-8516-26563C4F77F6}" dt="2025-04-10T02:49:59.065" v="187" actId="20577"/>
        <pc:sldMkLst>
          <pc:docMk/>
          <pc:sldMk cId="329355670" sldId="1094"/>
        </pc:sldMkLst>
        <pc:spChg chg="mod">
          <ac:chgData name="Govind, Manish" userId="S::c8980632@lowes.com::c0811ffd-760b-4f00-ad2d-b385ee4e36d1" providerId="AD" clId="Web-{1482B218-8545-7680-8516-26563C4F77F6}" dt="2025-04-10T02:49:59.065" v="187" actId="20577"/>
          <ac:spMkLst>
            <pc:docMk/>
            <pc:sldMk cId="329355670" sldId="1094"/>
            <ac:spMk id="3" creationId="{97EF8246-E665-3112-3661-6955F485CCEE}"/>
          </ac:spMkLst>
        </pc:spChg>
      </pc:sldChg>
      <pc:sldChg chg="modSp">
        <pc:chgData name="Govind, Manish" userId="S::c8980632@lowes.com::c0811ffd-760b-4f00-ad2d-b385ee4e36d1" providerId="AD" clId="Web-{1482B218-8545-7680-8516-26563C4F77F6}" dt="2025-04-10T02:03:25.577" v="46"/>
        <pc:sldMkLst>
          <pc:docMk/>
          <pc:sldMk cId="2157699904" sldId="1110"/>
        </pc:sldMkLst>
        <pc:graphicFrameChg chg="mod modGraphic">
          <ac:chgData name="Govind, Manish" userId="S::c8980632@lowes.com::c0811ffd-760b-4f00-ad2d-b385ee4e36d1" providerId="AD" clId="Web-{1482B218-8545-7680-8516-26563C4F77F6}" dt="2025-04-10T02:03:25.577" v="46"/>
          <ac:graphicFrameMkLst>
            <pc:docMk/>
            <pc:sldMk cId="2157699904" sldId="1110"/>
            <ac:graphicFrameMk id="5" creationId="{EBEDF760-7D82-06C7-D635-2D6DB1225FBE}"/>
          </ac:graphicFrameMkLst>
        </pc:graphicFrameChg>
      </pc:sldChg>
    </pc:docChg>
  </pc:docChgLst>
  <pc:docChgLst>
    <pc:chgData name="Govind, Manish" userId="S::c8980632@lowes.com::c0811ffd-760b-4f00-ad2d-b385ee4e36d1" providerId="AD" clId="Web-{B8BFCFFD-AD15-F03D-7CF7-E338929F72BD}"/>
    <pc:docChg chg="addSld delSld modSld">
      <pc:chgData name="Govind, Manish" userId="S::c8980632@lowes.com::c0811ffd-760b-4f00-ad2d-b385ee4e36d1" providerId="AD" clId="Web-{B8BFCFFD-AD15-F03D-7CF7-E338929F72BD}" dt="2025-05-01T04:08:55.349" v="38" actId="20577"/>
      <pc:docMkLst>
        <pc:docMk/>
      </pc:docMkLst>
      <pc:sldChg chg="new del">
        <pc:chgData name="Govind, Manish" userId="S::c8980632@lowes.com::c0811ffd-760b-4f00-ad2d-b385ee4e36d1" providerId="AD" clId="Web-{B8BFCFFD-AD15-F03D-7CF7-E338929F72BD}" dt="2025-05-01T04:08:34.458" v="32"/>
        <pc:sldMkLst>
          <pc:docMk/>
          <pc:sldMk cId="1806387457" sldId="256"/>
        </pc:sldMkLst>
      </pc:sldChg>
      <pc:sldChg chg="add">
        <pc:chgData name="Govind, Manish" userId="S::c8980632@lowes.com::c0811ffd-760b-4f00-ad2d-b385ee4e36d1" providerId="AD" clId="Web-{B8BFCFFD-AD15-F03D-7CF7-E338929F72BD}" dt="2025-05-01T04:08:31.176" v="31"/>
        <pc:sldMkLst>
          <pc:docMk/>
          <pc:sldMk cId="329355670" sldId="1094"/>
        </pc:sldMkLst>
      </pc:sldChg>
      <pc:sldChg chg="add">
        <pc:chgData name="Govind, Manish" userId="S::c8980632@lowes.com::c0811ffd-760b-4f00-ad2d-b385ee4e36d1" providerId="AD" clId="Web-{B8BFCFFD-AD15-F03D-7CF7-E338929F72BD}" dt="2025-05-01T04:08:31.161" v="30"/>
        <pc:sldMkLst>
          <pc:docMk/>
          <pc:sldMk cId="3855897118" sldId="1095"/>
        </pc:sldMkLst>
      </pc:sldChg>
      <pc:sldChg chg="add">
        <pc:chgData name="Govind, Manish" userId="S::c8980632@lowes.com::c0811ffd-760b-4f00-ad2d-b385ee4e36d1" providerId="AD" clId="Web-{B8BFCFFD-AD15-F03D-7CF7-E338929F72BD}" dt="2025-05-01T04:08:30.989" v="9"/>
        <pc:sldMkLst>
          <pc:docMk/>
          <pc:sldMk cId="3605617736" sldId="1097"/>
        </pc:sldMkLst>
      </pc:sldChg>
      <pc:sldChg chg="add">
        <pc:chgData name="Govind, Manish" userId="S::c8980632@lowes.com::c0811ffd-760b-4f00-ad2d-b385ee4e36d1" providerId="AD" clId="Web-{B8BFCFFD-AD15-F03D-7CF7-E338929F72BD}" dt="2025-05-01T04:08:31.020" v="13"/>
        <pc:sldMkLst>
          <pc:docMk/>
          <pc:sldMk cId="149764596" sldId="1098"/>
        </pc:sldMkLst>
      </pc:sldChg>
      <pc:sldChg chg="add">
        <pc:chgData name="Govind, Manish" userId="S::c8980632@lowes.com::c0811ffd-760b-4f00-ad2d-b385ee4e36d1" providerId="AD" clId="Web-{B8BFCFFD-AD15-F03D-7CF7-E338929F72BD}" dt="2025-05-01T04:08:31.145" v="27"/>
        <pc:sldMkLst>
          <pc:docMk/>
          <pc:sldMk cId="1486372407" sldId="1099"/>
        </pc:sldMkLst>
      </pc:sldChg>
      <pc:sldChg chg="add">
        <pc:chgData name="Govind, Manish" userId="S::c8980632@lowes.com::c0811ffd-760b-4f00-ad2d-b385ee4e36d1" providerId="AD" clId="Web-{B8BFCFFD-AD15-F03D-7CF7-E338929F72BD}" dt="2025-05-01T04:08:30.958" v="7"/>
        <pc:sldMkLst>
          <pc:docMk/>
          <pc:sldMk cId="3080459101" sldId="1100"/>
        </pc:sldMkLst>
      </pc:sldChg>
      <pc:sldChg chg="add">
        <pc:chgData name="Govind, Manish" userId="S::c8980632@lowes.com::c0811ffd-760b-4f00-ad2d-b385ee4e36d1" providerId="AD" clId="Web-{B8BFCFFD-AD15-F03D-7CF7-E338929F72BD}" dt="2025-05-01T04:08:31.020" v="14"/>
        <pc:sldMkLst>
          <pc:docMk/>
          <pc:sldMk cId="1731632925" sldId="1102"/>
        </pc:sldMkLst>
      </pc:sldChg>
      <pc:sldChg chg="add">
        <pc:chgData name="Govind, Manish" userId="S::c8980632@lowes.com::c0811ffd-760b-4f00-ad2d-b385ee4e36d1" providerId="AD" clId="Web-{B8BFCFFD-AD15-F03D-7CF7-E338929F72BD}" dt="2025-05-01T04:08:30.942" v="6"/>
        <pc:sldMkLst>
          <pc:docMk/>
          <pc:sldMk cId="1992739189" sldId="1103"/>
        </pc:sldMkLst>
      </pc:sldChg>
      <pc:sldChg chg="add">
        <pc:chgData name="Govind, Manish" userId="S::c8980632@lowes.com::c0811ffd-760b-4f00-ad2d-b385ee4e36d1" providerId="AD" clId="Web-{B8BFCFFD-AD15-F03D-7CF7-E338929F72BD}" dt="2025-05-01T04:08:30.942" v="5"/>
        <pc:sldMkLst>
          <pc:docMk/>
          <pc:sldMk cId="2373972298" sldId="1104"/>
        </pc:sldMkLst>
      </pc:sldChg>
      <pc:sldChg chg="add">
        <pc:chgData name="Govind, Manish" userId="S::c8980632@lowes.com::c0811ffd-760b-4f00-ad2d-b385ee4e36d1" providerId="AD" clId="Web-{B8BFCFFD-AD15-F03D-7CF7-E338929F72BD}" dt="2025-05-01T04:08:30.926" v="4"/>
        <pc:sldMkLst>
          <pc:docMk/>
          <pc:sldMk cId="247755340" sldId="1106"/>
        </pc:sldMkLst>
      </pc:sldChg>
      <pc:sldChg chg="add">
        <pc:chgData name="Govind, Manish" userId="S::c8980632@lowes.com::c0811ffd-760b-4f00-ad2d-b385ee4e36d1" providerId="AD" clId="Web-{B8BFCFFD-AD15-F03D-7CF7-E338929F72BD}" dt="2025-05-01T04:08:30.926" v="3"/>
        <pc:sldMkLst>
          <pc:docMk/>
          <pc:sldMk cId="3076626640" sldId="1107"/>
        </pc:sldMkLst>
      </pc:sldChg>
      <pc:sldChg chg="modSp add">
        <pc:chgData name="Govind, Manish" userId="S::c8980632@lowes.com::c0811ffd-760b-4f00-ad2d-b385ee4e36d1" providerId="AD" clId="Web-{B8BFCFFD-AD15-F03D-7CF7-E338929F72BD}" dt="2025-05-01T04:08:55.349" v="38" actId="20577"/>
        <pc:sldMkLst>
          <pc:docMk/>
          <pc:sldMk cId="1400971331" sldId="1108"/>
        </pc:sldMkLst>
        <pc:spChg chg="mod">
          <ac:chgData name="Govind, Manish" userId="S::c8980632@lowes.com::c0811ffd-760b-4f00-ad2d-b385ee4e36d1" providerId="AD" clId="Web-{B8BFCFFD-AD15-F03D-7CF7-E338929F72BD}" dt="2025-05-01T04:08:55.349" v="38" actId="20577"/>
          <ac:spMkLst>
            <pc:docMk/>
            <pc:sldMk cId="1400971331" sldId="1108"/>
            <ac:spMk id="2" creationId="{3BAFB105-6AA0-169A-4575-9B2E5C9DB8E9}"/>
          </ac:spMkLst>
        </pc:spChg>
      </pc:sldChg>
      <pc:sldChg chg="add">
        <pc:chgData name="Govind, Manish" userId="S::c8980632@lowes.com::c0811ffd-760b-4f00-ad2d-b385ee4e36d1" providerId="AD" clId="Web-{B8BFCFFD-AD15-F03D-7CF7-E338929F72BD}" dt="2025-05-01T04:08:30.911" v="1"/>
        <pc:sldMkLst>
          <pc:docMk/>
          <pc:sldMk cId="1191467913" sldId="1109"/>
        </pc:sldMkLst>
      </pc:sldChg>
      <pc:sldChg chg="add">
        <pc:chgData name="Govind, Manish" userId="S::c8980632@lowes.com::c0811ffd-760b-4f00-ad2d-b385ee4e36d1" providerId="AD" clId="Web-{B8BFCFFD-AD15-F03D-7CF7-E338929F72BD}" dt="2025-05-01T04:08:31.161" v="29"/>
        <pc:sldMkLst>
          <pc:docMk/>
          <pc:sldMk cId="2157699904" sldId="1110"/>
        </pc:sldMkLst>
      </pc:sldChg>
      <pc:sldChg chg="add">
        <pc:chgData name="Govind, Manish" userId="S::c8980632@lowes.com::c0811ffd-760b-4f00-ad2d-b385ee4e36d1" providerId="AD" clId="Web-{B8BFCFFD-AD15-F03D-7CF7-E338929F72BD}" dt="2025-05-01T04:08:31.145" v="28"/>
        <pc:sldMkLst>
          <pc:docMk/>
          <pc:sldMk cId="300713451" sldId="1114"/>
        </pc:sldMkLst>
      </pc:sldChg>
      <pc:sldChg chg="add">
        <pc:chgData name="Govind, Manish" userId="S::c8980632@lowes.com::c0811ffd-760b-4f00-ad2d-b385ee4e36d1" providerId="AD" clId="Web-{B8BFCFFD-AD15-F03D-7CF7-E338929F72BD}" dt="2025-05-01T04:08:30.989" v="10"/>
        <pc:sldMkLst>
          <pc:docMk/>
          <pc:sldMk cId="1820474207" sldId="1119"/>
        </pc:sldMkLst>
      </pc:sldChg>
      <pc:sldChg chg="add">
        <pc:chgData name="Govind, Manish" userId="S::c8980632@lowes.com::c0811ffd-760b-4f00-ad2d-b385ee4e36d1" providerId="AD" clId="Web-{B8BFCFFD-AD15-F03D-7CF7-E338929F72BD}" dt="2025-05-01T04:08:30.973" v="8"/>
        <pc:sldMkLst>
          <pc:docMk/>
          <pc:sldMk cId="2095364665" sldId="1124"/>
        </pc:sldMkLst>
      </pc:sldChg>
      <pc:sldChg chg="add">
        <pc:chgData name="Govind, Manish" userId="S::c8980632@lowes.com::c0811ffd-760b-4f00-ad2d-b385ee4e36d1" providerId="AD" clId="Web-{B8BFCFFD-AD15-F03D-7CF7-E338929F72BD}" dt="2025-05-01T04:08:31.004" v="12"/>
        <pc:sldMkLst>
          <pc:docMk/>
          <pc:sldMk cId="1722358916" sldId="1129"/>
        </pc:sldMkLst>
      </pc:sldChg>
      <pc:sldChg chg="add">
        <pc:chgData name="Govind, Manish" userId="S::c8980632@lowes.com::c0811ffd-760b-4f00-ad2d-b385ee4e36d1" providerId="AD" clId="Web-{B8BFCFFD-AD15-F03D-7CF7-E338929F72BD}" dt="2025-05-01T04:08:31.004" v="11"/>
        <pc:sldMkLst>
          <pc:docMk/>
          <pc:sldMk cId="3883537946" sldId="1130"/>
        </pc:sldMkLst>
      </pc:sldChg>
      <pc:sldChg chg="add">
        <pc:chgData name="Govind, Manish" userId="S::c8980632@lowes.com::c0811ffd-760b-4f00-ad2d-b385ee4e36d1" providerId="AD" clId="Web-{B8BFCFFD-AD15-F03D-7CF7-E338929F72BD}" dt="2025-05-01T04:08:31.036" v="16"/>
        <pc:sldMkLst>
          <pc:docMk/>
          <pc:sldMk cId="3745835302" sldId="1131"/>
        </pc:sldMkLst>
      </pc:sldChg>
      <pc:sldChg chg="add">
        <pc:chgData name="Govind, Manish" userId="S::c8980632@lowes.com::c0811ffd-760b-4f00-ad2d-b385ee4e36d1" providerId="AD" clId="Web-{B8BFCFFD-AD15-F03D-7CF7-E338929F72BD}" dt="2025-05-01T04:08:31.051" v="17"/>
        <pc:sldMkLst>
          <pc:docMk/>
          <pc:sldMk cId="3037627885" sldId="1133"/>
        </pc:sldMkLst>
      </pc:sldChg>
      <pc:sldChg chg="add">
        <pc:chgData name="Govind, Manish" userId="S::c8980632@lowes.com::c0811ffd-760b-4f00-ad2d-b385ee4e36d1" providerId="AD" clId="Web-{B8BFCFFD-AD15-F03D-7CF7-E338929F72BD}" dt="2025-05-01T04:08:31.051" v="18"/>
        <pc:sldMkLst>
          <pc:docMk/>
          <pc:sldMk cId="4167396324" sldId="1134"/>
        </pc:sldMkLst>
      </pc:sldChg>
      <pc:sldChg chg="add">
        <pc:chgData name="Govind, Manish" userId="S::c8980632@lowes.com::c0811ffd-760b-4f00-ad2d-b385ee4e36d1" providerId="AD" clId="Web-{B8BFCFFD-AD15-F03D-7CF7-E338929F72BD}" dt="2025-05-01T04:08:31.067" v="19"/>
        <pc:sldMkLst>
          <pc:docMk/>
          <pc:sldMk cId="2136549884" sldId="1135"/>
        </pc:sldMkLst>
      </pc:sldChg>
      <pc:sldChg chg="add">
        <pc:chgData name="Govind, Manish" userId="S::c8980632@lowes.com::c0811ffd-760b-4f00-ad2d-b385ee4e36d1" providerId="AD" clId="Web-{B8BFCFFD-AD15-F03D-7CF7-E338929F72BD}" dt="2025-05-01T04:08:31.082" v="21"/>
        <pc:sldMkLst>
          <pc:docMk/>
          <pc:sldMk cId="2877736825" sldId="1136"/>
        </pc:sldMkLst>
      </pc:sldChg>
      <pc:sldChg chg="add">
        <pc:chgData name="Govind, Manish" userId="S::c8980632@lowes.com::c0811ffd-760b-4f00-ad2d-b385ee4e36d1" providerId="AD" clId="Web-{B8BFCFFD-AD15-F03D-7CF7-E338929F72BD}" dt="2025-05-01T04:08:31.098" v="22"/>
        <pc:sldMkLst>
          <pc:docMk/>
          <pc:sldMk cId="3604082569" sldId="1137"/>
        </pc:sldMkLst>
      </pc:sldChg>
      <pc:sldChg chg="add">
        <pc:chgData name="Govind, Manish" userId="S::c8980632@lowes.com::c0811ffd-760b-4f00-ad2d-b385ee4e36d1" providerId="AD" clId="Web-{B8BFCFFD-AD15-F03D-7CF7-E338929F72BD}" dt="2025-05-01T04:08:31.067" v="20"/>
        <pc:sldMkLst>
          <pc:docMk/>
          <pc:sldMk cId="181994895" sldId="1138"/>
        </pc:sldMkLst>
      </pc:sldChg>
      <pc:sldChg chg="add">
        <pc:chgData name="Govind, Manish" userId="S::c8980632@lowes.com::c0811ffd-760b-4f00-ad2d-b385ee4e36d1" providerId="AD" clId="Web-{B8BFCFFD-AD15-F03D-7CF7-E338929F72BD}" dt="2025-05-01T04:08:31.098" v="23"/>
        <pc:sldMkLst>
          <pc:docMk/>
          <pc:sldMk cId="1587352981" sldId="1139"/>
        </pc:sldMkLst>
      </pc:sldChg>
      <pc:sldChg chg="add">
        <pc:chgData name="Govind, Manish" userId="S::c8980632@lowes.com::c0811ffd-760b-4f00-ad2d-b385ee4e36d1" providerId="AD" clId="Web-{B8BFCFFD-AD15-F03D-7CF7-E338929F72BD}" dt="2025-05-01T04:08:31.036" v="15"/>
        <pc:sldMkLst>
          <pc:docMk/>
          <pc:sldMk cId="17214423" sldId="1140"/>
        </pc:sldMkLst>
      </pc:sldChg>
      <pc:sldChg chg="add">
        <pc:chgData name="Govind, Manish" userId="S::c8980632@lowes.com::c0811ffd-760b-4f00-ad2d-b385ee4e36d1" providerId="AD" clId="Web-{B8BFCFFD-AD15-F03D-7CF7-E338929F72BD}" dt="2025-05-01T04:08:31.114" v="24"/>
        <pc:sldMkLst>
          <pc:docMk/>
          <pc:sldMk cId="2627961814" sldId="1141"/>
        </pc:sldMkLst>
      </pc:sldChg>
      <pc:sldChg chg="add">
        <pc:chgData name="Govind, Manish" userId="S::c8980632@lowes.com::c0811ffd-760b-4f00-ad2d-b385ee4e36d1" providerId="AD" clId="Web-{B8BFCFFD-AD15-F03D-7CF7-E338929F72BD}" dt="2025-05-01T04:08:31.129" v="25"/>
        <pc:sldMkLst>
          <pc:docMk/>
          <pc:sldMk cId="3120327324" sldId="1142"/>
        </pc:sldMkLst>
      </pc:sldChg>
      <pc:sldChg chg="add">
        <pc:chgData name="Govind, Manish" userId="S::c8980632@lowes.com::c0811ffd-760b-4f00-ad2d-b385ee4e36d1" providerId="AD" clId="Web-{B8BFCFFD-AD15-F03D-7CF7-E338929F72BD}" dt="2025-05-01T04:08:31.129" v="26"/>
        <pc:sldMkLst>
          <pc:docMk/>
          <pc:sldMk cId="2737940805" sldId="1143"/>
        </pc:sldMkLst>
      </pc:sldChg>
    </pc:docChg>
  </pc:docChgLst>
  <pc:docChgLst>
    <pc:chgData name="Govind, Manish" userId="S::c8980632@lowes.com::c0811ffd-760b-4f00-ad2d-b385ee4e36d1" providerId="AD" clId="Web-{060DC4F0-009F-DA4E-DB88-C93D2F32BFB9}"/>
    <pc:docChg chg="addSld delSld modSld">
      <pc:chgData name="Govind, Manish" userId="S::c8980632@lowes.com::c0811ffd-760b-4f00-ad2d-b385ee4e36d1" providerId="AD" clId="Web-{060DC4F0-009F-DA4E-DB88-C93D2F32BFB9}" dt="2025-04-17T05:51:20.725" v="147"/>
      <pc:docMkLst>
        <pc:docMk/>
      </pc:docMkLst>
      <pc:sldChg chg="new del">
        <pc:chgData name="Govind, Manish" userId="S::c8980632@lowes.com::c0811ffd-760b-4f00-ad2d-b385ee4e36d1" providerId="AD" clId="Web-{060DC4F0-009F-DA4E-DB88-C93D2F32BFB9}" dt="2025-04-17T05:50:19.301" v="142"/>
        <pc:sldMkLst>
          <pc:docMk/>
          <pc:sldMk cId="2292557314" sldId="256"/>
        </pc:sldMkLst>
      </pc:sldChg>
      <pc:sldChg chg="add del">
        <pc:chgData name="Govind, Manish" userId="S::c8980632@lowes.com::c0811ffd-760b-4f00-ad2d-b385ee4e36d1" providerId="AD" clId="Web-{060DC4F0-009F-DA4E-DB88-C93D2F32BFB9}" dt="2025-04-17T05:14:51.756" v="139"/>
        <pc:sldMkLst>
          <pc:docMk/>
          <pc:sldMk cId="329355670" sldId="1094"/>
        </pc:sldMkLst>
      </pc:sldChg>
      <pc:sldChg chg="add del">
        <pc:chgData name="Govind, Manish" userId="S::c8980632@lowes.com::c0811ffd-760b-4f00-ad2d-b385ee4e36d1" providerId="AD" clId="Web-{060DC4F0-009F-DA4E-DB88-C93D2F32BFB9}" dt="2025-04-17T05:14:51.741" v="138"/>
        <pc:sldMkLst>
          <pc:docMk/>
          <pc:sldMk cId="3855897118" sldId="1095"/>
        </pc:sldMkLst>
      </pc:sldChg>
      <pc:sldChg chg="add del">
        <pc:chgData name="Govind, Manish" userId="S::c8980632@lowes.com::c0811ffd-760b-4f00-ad2d-b385ee4e36d1" providerId="AD" clId="Web-{060DC4F0-009F-DA4E-DB88-C93D2F32BFB9}" dt="2025-04-17T05:14:51.647" v="127"/>
        <pc:sldMkLst>
          <pc:docMk/>
          <pc:sldMk cId="3605617736" sldId="1097"/>
        </pc:sldMkLst>
      </pc:sldChg>
      <pc:sldChg chg="add del">
        <pc:chgData name="Govind, Manish" userId="S::c8980632@lowes.com::c0811ffd-760b-4f00-ad2d-b385ee4e36d1" providerId="AD" clId="Web-{060DC4F0-009F-DA4E-DB88-C93D2F32BFB9}" dt="2025-04-17T05:14:51.616" v="124"/>
        <pc:sldMkLst>
          <pc:docMk/>
          <pc:sldMk cId="149764596" sldId="1098"/>
        </pc:sldMkLst>
      </pc:sldChg>
      <pc:sldChg chg="add del">
        <pc:chgData name="Govind, Manish" userId="S::c8980632@lowes.com::c0811ffd-760b-4f00-ad2d-b385ee4e36d1" providerId="AD" clId="Web-{060DC4F0-009F-DA4E-DB88-C93D2F32BFB9}" dt="2025-04-17T05:14:51.631" v="126"/>
        <pc:sldMkLst>
          <pc:docMk/>
          <pc:sldMk cId="1486372407" sldId="1099"/>
        </pc:sldMkLst>
      </pc:sldChg>
      <pc:sldChg chg="add del">
        <pc:chgData name="Govind, Manish" userId="S::c8980632@lowes.com::c0811ffd-760b-4f00-ad2d-b385ee4e36d1" providerId="AD" clId="Web-{060DC4F0-009F-DA4E-DB88-C93D2F32BFB9}" dt="2025-04-17T05:14:51.600" v="123"/>
        <pc:sldMkLst>
          <pc:docMk/>
          <pc:sldMk cId="3080459101" sldId="1100"/>
        </pc:sldMkLst>
      </pc:sldChg>
      <pc:sldChg chg="add del">
        <pc:chgData name="Govind, Manish" userId="S::c8980632@lowes.com::c0811ffd-760b-4f00-ad2d-b385ee4e36d1" providerId="AD" clId="Web-{060DC4F0-009F-DA4E-DB88-C93D2F32BFB9}" dt="2025-04-17T05:14:51.616" v="125"/>
        <pc:sldMkLst>
          <pc:docMk/>
          <pc:sldMk cId="1731632925" sldId="1102"/>
        </pc:sldMkLst>
      </pc:sldChg>
      <pc:sldChg chg="add del">
        <pc:chgData name="Govind, Manish" userId="S::c8980632@lowes.com::c0811ffd-760b-4f00-ad2d-b385ee4e36d1" providerId="AD" clId="Web-{060DC4F0-009F-DA4E-DB88-C93D2F32BFB9}" dt="2025-04-17T05:14:51.600" v="122"/>
        <pc:sldMkLst>
          <pc:docMk/>
          <pc:sldMk cId="1992739189" sldId="1103"/>
        </pc:sldMkLst>
      </pc:sldChg>
      <pc:sldChg chg="add del">
        <pc:chgData name="Govind, Manish" userId="S::c8980632@lowes.com::c0811ffd-760b-4f00-ad2d-b385ee4e36d1" providerId="AD" clId="Web-{060DC4F0-009F-DA4E-DB88-C93D2F32BFB9}" dt="2025-04-17T05:14:51.585" v="120"/>
        <pc:sldMkLst>
          <pc:docMk/>
          <pc:sldMk cId="2373972298" sldId="1104"/>
        </pc:sldMkLst>
      </pc:sldChg>
      <pc:sldChg chg="add del">
        <pc:chgData name="Govind, Manish" userId="S::c8980632@lowes.com::c0811ffd-760b-4f00-ad2d-b385ee4e36d1" providerId="AD" clId="Web-{060DC4F0-009F-DA4E-DB88-C93D2F32BFB9}" dt="2025-04-17T05:14:51.569" v="119"/>
        <pc:sldMkLst>
          <pc:docMk/>
          <pc:sldMk cId="247755340" sldId="1106"/>
        </pc:sldMkLst>
      </pc:sldChg>
      <pc:sldChg chg="add del">
        <pc:chgData name="Govind, Manish" userId="S::c8980632@lowes.com::c0811ffd-760b-4f00-ad2d-b385ee4e36d1" providerId="AD" clId="Web-{060DC4F0-009F-DA4E-DB88-C93D2F32BFB9}" dt="2025-04-17T05:14:51.569" v="118"/>
        <pc:sldMkLst>
          <pc:docMk/>
          <pc:sldMk cId="3076626640" sldId="1107"/>
        </pc:sldMkLst>
      </pc:sldChg>
      <pc:sldChg chg="modSp add del">
        <pc:chgData name="Govind, Manish" userId="S::c8980632@lowes.com::c0811ffd-760b-4f00-ad2d-b385ee4e36d1" providerId="AD" clId="Web-{060DC4F0-009F-DA4E-DB88-C93D2F32BFB9}" dt="2025-04-17T05:50:41.864" v="145" actId="20577"/>
        <pc:sldMkLst>
          <pc:docMk/>
          <pc:sldMk cId="1400971331" sldId="1108"/>
        </pc:sldMkLst>
        <pc:spChg chg="mod">
          <ac:chgData name="Govind, Manish" userId="S::c8980632@lowes.com::c0811ffd-760b-4f00-ad2d-b385ee4e36d1" providerId="AD" clId="Web-{060DC4F0-009F-DA4E-DB88-C93D2F32BFB9}" dt="2025-04-17T05:50:41.864" v="145" actId="20577"/>
          <ac:spMkLst>
            <pc:docMk/>
            <pc:sldMk cId="1400971331" sldId="1108"/>
            <ac:spMk id="2" creationId="{3BAFB105-6AA0-169A-4575-9B2E5C9DB8E9}"/>
          </ac:spMkLst>
        </pc:spChg>
      </pc:sldChg>
      <pc:sldChg chg="add del">
        <pc:chgData name="Govind, Manish" userId="S::c8980632@lowes.com::c0811ffd-760b-4f00-ad2d-b385ee4e36d1" providerId="AD" clId="Web-{060DC4F0-009F-DA4E-DB88-C93D2F32BFB9}" dt="2025-04-17T05:50:17.129" v="141"/>
        <pc:sldMkLst>
          <pc:docMk/>
          <pc:sldMk cId="1191467913" sldId="1109"/>
        </pc:sldMkLst>
      </pc:sldChg>
      <pc:sldChg chg="add del">
        <pc:chgData name="Govind, Manish" userId="S::c8980632@lowes.com::c0811ffd-760b-4f00-ad2d-b385ee4e36d1" providerId="AD" clId="Web-{060DC4F0-009F-DA4E-DB88-C93D2F32BFB9}" dt="2025-04-17T05:14:51.678" v="130"/>
        <pc:sldMkLst>
          <pc:docMk/>
          <pc:sldMk cId="2157699904" sldId="1110"/>
        </pc:sldMkLst>
      </pc:sldChg>
      <pc:sldChg chg="del">
        <pc:chgData name="Govind, Manish" userId="S::c8980632@lowes.com::c0811ffd-760b-4f00-ad2d-b385ee4e36d1" providerId="AD" clId="Web-{060DC4F0-009F-DA4E-DB88-C93D2F32BFB9}" dt="2025-04-17T05:14:10.568" v="4"/>
        <pc:sldMkLst>
          <pc:docMk/>
          <pc:sldMk cId="2069069243" sldId="1113"/>
        </pc:sldMkLst>
      </pc:sldChg>
      <pc:sldChg chg="add del">
        <pc:chgData name="Govind, Manish" userId="S::c8980632@lowes.com::c0811ffd-760b-4f00-ad2d-b385ee4e36d1" providerId="AD" clId="Web-{060DC4F0-009F-DA4E-DB88-C93D2F32BFB9}" dt="2025-04-17T05:14:51.663" v="128"/>
        <pc:sldMkLst>
          <pc:docMk/>
          <pc:sldMk cId="300713451" sldId="1114"/>
        </pc:sldMkLst>
      </pc:sldChg>
      <pc:sldChg chg="add del">
        <pc:chgData name="Govind, Manish" userId="S::c8980632@lowes.com::c0811ffd-760b-4f00-ad2d-b385ee4e36d1" providerId="AD" clId="Web-{060DC4F0-009F-DA4E-DB88-C93D2F32BFB9}" dt="2025-04-17T05:14:51.725" v="134"/>
        <pc:sldMkLst>
          <pc:docMk/>
          <pc:sldMk cId="73816003" sldId="1115"/>
        </pc:sldMkLst>
      </pc:sldChg>
      <pc:sldChg chg="add del">
        <pc:chgData name="Govind, Manish" userId="S::c8980632@lowes.com::c0811ffd-760b-4f00-ad2d-b385ee4e36d1" providerId="AD" clId="Web-{060DC4F0-009F-DA4E-DB88-C93D2F32BFB9}" dt="2025-04-17T05:14:51.710" v="133"/>
        <pc:sldMkLst>
          <pc:docMk/>
          <pc:sldMk cId="1295338245" sldId="1116"/>
        </pc:sldMkLst>
      </pc:sldChg>
      <pc:sldChg chg="add del">
        <pc:chgData name="Govind, Manish" userId="S::c8980632@lowes.com::c0811ffd-760b-4f00-ad2d-b385ee4e36d1" providerId="AD" clId="Web-{060DC4F0-009F-DA4E-DB88-C93D2F32BFB9}" dt="2025-04-17T05:14:51.585" v="121"/>
        <pc:sldMkLst>
          <pc:docMk/>
          <pc:sldMk cId="3744068492" sldId="1117"/>
        </pc:sldMkLst>
      </pc:sldChg>
      <pc:sldChg chg="add del">
        <pc:chgData name="Govind, Manish" userId="S::c8980632@lowes.com::c0811ffd-760b-4f00-ad2d-b385ee4e36d1" providerId="AD" clId="Web-{060DC4F0-009F-DA4E-DB88-C93D2F32BFB9}" dt="2025-04-17T05:14:51.710" v="132"/>
        <pc:sldMkLst>
          <pc:docMk/>
          <pc:sldMk cId="3589860096" sldId="1118"/>
        </pc:sldMkLst>
      </pc:sldChg>
      <pc:sldChg chg="add del">
        <pc:chgData name="Govind, Manish" userId="S::c8980632@lowes.com::c0811ffd-760b-4f00-ad2d-b385ee4e36d1" providerId="AD" clId="Web-{060DC4F0-009F-DA4E-DB88-C93D2F32BFB9}" dt="2025-04-17T05:14:51.694" v="131"/>
        <pc:sldMkLst>
          <pc:docMk/>
          <pc:sldMk cId="1820474207" sldId="1119"/>
        </pc:sldMkLst>
      </pc:sldChg>
      <pc:sldChg chg="add del">
        <pc:chgData name="Govind, Manish" userId="S::c8980632@lowes.com::c0811ffd-760b-4f00-ad2d-b385ee4e36d1" providerId="AD" clId="Web-{060DC4F0-009F-DA4E-DB88-C93D2F32BFB9}" dt="2025-04-17T05:14:51.725" v="135"/>
        <pc:sldMkLst>
          <pc:docMk/>
          <pc:sldMk cId="3181971219" sldId="1120"/>
        </pc:sldMkLst>
      </pc:sldChg>
      <pc:sldChg chg="add del">
        <pc:chgData name="Govind, Manish" userId="S::c8980632@lowes.com::c0811ffd-760b-4f00-ad2d-b385ee4e36d1" providerId="AD" clId="Web-{060DC4F0-009F-DA4E-DB88-C93D2F32BFB9}" dt="2025-04-17T05:14:51.741" v="136"/>
        <pc:sldMkLst>
          <pc:docMk/>
          <pc:sldMk cId="2885129753" sldId="1122"/>
        </pc:sldMkLst>
      </pc:sldChg>
      <pc:sldChg chg="add del">
        <pc:chgData name="Govind, Manish" userId="S::c8980632@lowes.com::c0811ffd-760b-4f00-ad2d-b385ee4e36d1" providerId="AD" clId="Web-{060DC4F0-009F-DA4E-DB88-C93D2F32BFB9}" dt="2025-04-17T05:14:51.741" v="137"/>
        <pc:sldMkLst>
          <pc:docMk/>
          <pc:sldMk cId="905624802" sldId="1123"/>
        </pc:sldMkLst>
      </pc:sldChg>
      <pc:sldChg chg="add del">
        <pc:chgData name="Govind, Manish" userId="S::c8980632@lowes.com::c0811ffd-760b-4f00-ad2d-b385ee4e36d1" providerId="AD" clId="Web-{060DC4F0-009F-DA4E-DB88-C93D2F32BFB9}" dt="2025-04-17T05:14:51.678" v="129"/>
        <pc:sldMkLst>
          <pc:docMk/>
          <pc:sldMk cId="2095364665" sldId="1124"/>
        </pc:sldMkLst>
      </pc:sldChg>
      <pc:sldChg chg="add del">
        <pc:chgData name="Govind, Manish" userId="S::c8980632@lowes.com::c0811ffd-760b-4f00-ad2d-b385ee4e36d1" providerId="AD" clId="Web-{060DC4F0-009F-DA4E-DB88-C93D2F32BFB9}" dt="2025-04-17T05:51:20.725" v="147"/>
        <pc:sldMkLst>
          <pc:docMk/>
          <pc:sldMk cId="2190252904" sldId="11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E2488-2C1C-4E6F-BD05-CAD6E621DE4C}" type="datetimeFigureOut">
              <a:t>4/30/2025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21BBA-078C-4447-A91E-18C6A5D295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1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>
          <a:extLst>
            <a:ext uri="{FF2B5EF4-FFF2-40B4-BE49-F238E27FC236}">
              <a16:creationId xmlns:a16="http://schemas.microsoft.com/office/drawing/2014/main" id="{05670B72-7329-1416-6EF6-077154AC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2b4cf8b8c3f_0_40:notes">
            <a:extLst>
              <a:ext uri="{FF2B5EF4-FFF2-40B4-BE49-F238E27FC236}">
                <a16:creationId xmlns:a16="http://schemas.microsoft.com/office/drawing/2014/main" id="{A9E6D0B6-EB12-37E8-3623-4F385039C8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9" name="Google Shape;2079;g2b4cf8b8c3f_0_40:notes">
            <a:extLst>
              <a:ext uri="{FF2B5EF4-FFF2-40B4-BE49-F238E27FC236}">
                <a16:creationId xmlns:a16="http://schemas.microsoft.com/office/drawing/2014/main" id="{CBE4557F-6D60-2CAD-05A0-38208F38FC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4301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18B19156-8B94-DC0F-2CD2-3EF32C8A1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DEE42FAF-11F7-365B-047B-4F319D66F4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3AC7D05F-D3CE-ED4E-9891-247E5587AA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D4FCAEA7-E850-09A4-3C9B-C2E8BA93C8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3692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FAFD6AF6-E814-8BF6-A360-CBBFB73AF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43329515-9E67-D5D4-E518-19F393AA63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63DC622A-DD8E-CC25-2399-C71644B63F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121B1324-17BF-C510-7CB4-933058AC8F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7349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E5372687-1059-6BCA-618C-C67C37A32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A9CADA8-EB48-EDEC-FEE4-E5D920FF4C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23BED695-063D-4115-A381-77C6972301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12B09092-1871-2D02-DC27-7D6E98C77D7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1217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5998E58-4B75-F06F-9499-9F67A6E16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0B04235A-D749-F287-5E8C-486F45B568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30BC4A96-E335-CAB1-3A0F-F972D6108C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BA2B7009-5ABC-0FE9-4FA3-B48481AB15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3356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0B3D9DC-3539-04D4-E4D0-8E2649EA4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05C91674-C74E-1624-6465-E725B96C7D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96BF9DF0-AC9A-9C47-F839-34A7CA8467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825FE861-4D3A-04C1-0BD9-E0AE363104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0802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501C0176-9F41-DE3C-77DA-FBFA5A0D6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7A413900-DABE-AE70-6A89-F08EC0D0B4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38DC0FC1-7A1B-73EF-EB53-1C3B2C5177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D212F55-48C1-C1E9-949F-7170F8B7B1F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0927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446D320E-8321-52FD-FF1F-3F088C87B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E08EEE99-44B1-3AB0-34EF-6EB96A29F2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FA68E38A-9C06-5623-888A-DC5B0FEE92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208D645-62D9-7550-8D07-395AD8848A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5187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574A73D6-37D3-5CA9-FDBE-30C6B7A5C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D9CE37E9-7EF3-4302-F1BF-4A7E62FC7A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ABEC4FAC-6DAF-E7EC-9140-3EBAE51094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80BA75A5-23FA-BF20-1D5C-FCEC40A0774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4416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DAD5342A-75FD-14AB-E83D-4332F351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35DD74A-5A92-E3EE-0F03-FC71112CF6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1808C119-65A5-5400-3176-9ED46914A1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B6091CC-FB14-6F66-0488-023F7DC960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0702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09F5763C-B134-ABB9-A2E5-CABC3B38C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DE4E13EE-E877-83D5-D253-8FEA6C162A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9F6122CD-B2C4-A0D5-A599-1954E53762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B909B602-68AA-4141-CD39-11DFEF4A62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5330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402B2940-ECE1-55A8-0C61-0A0E7DEB0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AF9F6EF3-B42D-0EEB-4F71-F2FA2F53C2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E2297C9-B130-CB0E-E9FF-06A58B356B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20D4762E-1804-2B65-6854-BC41D9BABA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0896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1B6AB1E3-F0B2-4B3A-1756-FE11196A5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F75A1E9-5C58-365A-8239-F07FC4CB6F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D669946F-A457-B81E-DAD2-803BB0BE87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60B66175-C9DB-2F70-0F7A-F529DDBFE0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5793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ED288A65-06E0-DA59-6E7F-0A8A1FB63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60DFF7D-A8B6-79DF-29BC-AB7F45DE42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82D0ABFE-62B1-D461-F752-D1435A8221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F30674B-1FC8-3B2F-20BE-088373346C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9392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0D3F188-18F9-E893-4E52-800E1E947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0B2EE0D2-0D03-8B40-B045-C96CD2D57C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CDC852FE-8234-4EFD-4D9E-89F789EA9F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310BF02-C95C-6AE5-9AB4-A939EA9CEB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569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8134D2ED-4719-0B1F-2587-583098643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09C08FC7-E78C-45B6-8535-8A9E3DA0EF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FB6D39B7-F80A-1FEB-A7D1-E84B14F5E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21C93B6-A47E-7F5C-238B-C4A897EDBF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3696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E6E3E1AD-3817-97ED-70EF-354AB3BCA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262DA6B-F745-5B36-47F2-B57354E1F0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3714D5E-ABD8-D676-C2ED-8E9093046F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62864251-6F25-6EF3-1277-18A6F3C526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213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D6133F0F-B701-81CD-31B9-EF08E0DB8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45A1C1E-AD46-3980-261E-57BFEDE5C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46F4FE29-34B9-D2BF-97D6-C8ED1225F6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8A2EB147-4DE3-3EBD-2176-57942A5927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6561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0CFDD385-22C2-0D63-EFFF-6E99FAAB6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6D0E6BE-2B8F-1942-99E6-1365A2669E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C908A796-CD92-9812-003B-8C433F7958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545AE0DF-D1D3-D26E-5F27-A1ADCAAA21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7348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B45E8E5-DCE4-8765-5341-B749A6892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29D6B9D-C70B-DBF6-2A09-B9D22A1D2D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B417744-F794-50E1-DD0E-9D1C53EABC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88DDCB0-2BD8-EF2F-AA3C-3F12EAA7BF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03797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CCCF7989-1544-84DE-0FA3-4EC694110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107B192-8E1C-9F15-9166-8A18B9D049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63DF190B-504A-C3C6-8501-7B021884CF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EA6819A-81B0-D1C0-574E-600A1C7076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9923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4C11AE83-A1ED-3401-924C-B4E6A1DC3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9F11432C-8B35-97AA-2C14-944A313010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6FAEF366-D6C0-2A73-87F8-61F8A0CA7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C562115F-47B9-1988-B1AD-11C3A29CFD0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5626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0B5993A0-CA63-2C80-0C42-05D6982F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45E4CB0-FF28-E9D2-C163-246F9C565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9CF54A2B-019F-599D-AA29-DC3532FE1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D04807AB-D90D-9FD6-94AB-EE5DB28E58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38339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699CFC0E-1F2F-834A-E0B8-5F700859F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AB378C4E-3651-1DB3-F113-7C7658A962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CDF0BE24-E65C-80B7-B7D1-5C4B770564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EAD03A9-9849-ACB1-EEA1-6F30EA7DC3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8434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CFA15ED8-3BFF-190D-C581-8BE26D7A6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8E466A42-24FC-7903-B781-DF5FD8FC04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47AB571B-989F-4733-2F74-F4847AF17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8A35E178-0C63-C8CD-9E71-62026993DF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100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618F1A2E-0CA4-9EC9-24CC-21D4FC5C3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AC206D89-BC42-E069-D027-04D8020831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88CE0FE4-D7FE-E3D0-9E40-93EA52731B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1029CE83-1197-8331-C88C-558C6EC61F0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0195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CACD2AB-AA91-1045-5269-3543AA8C9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169FC0A-6AAF-8A4A-754B-CBA4884BC7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106F15B3-B726-8F46-8451-D25887A9E5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US">
                <a:ea typeface="Calibri"/>
                <a:cs typeface="Calibri"/>
              </a:rPr>
              <a:t>594 previous IDS</a:t>
            </a:r>
          </a:p>
          <a:p>
            <a:pPr>
              <a:buSzPts val="1400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15DCC394-3DC2-3661-4CD7-D62AAE5348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7125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8A3982F8-8D36-AAAA-FC50-2CBF3A8C8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1E7DD491-6812-CA41-C243-AC85A12FE8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F96EBA2D-AFCB-94C7-D258-F5EE6E8895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B5544371-2B72-FC29-7F7C-16A2BD0ABA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9350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A173E6FB-E59C-7693-FF7A-CFA35EA20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279480C-8FC3-43BE-7BCC-AF40FCBC6E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4F653233-7F8A-4966-183D-7BFC4D0258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/>
              <a:t>Euclidean distance forms clusters based on </a:t>
            </a:r>
            <a:r>
              <a:rPr lang="en-US" b="1"/>
              <a:t>absolute positioning</a:t>
            </a:r>
            <a:r>
              <a:rPr lang="en-US"/>
              <a:t>, making it more effective when </a:t>
            </a:r>
            <a:r>
              <a:rPr lang="en-US" err="1"/>
              <a:t>featurerepresentations</a:t>
            </a:r>
            <a:r>
              <a:rPr lang="en-US"/>
              <a:t> are well-distributed.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Cosine distance may place different identities closer together if they share similar directional features </a:t>
            </a:r>
            <a:r>
              <a:rPr lang="en-US" err="1"/>
              <a:t>buthave</a:t>
            </a:r>
            <a:r>
              <a:rPr lang="en-US"/>
              <a:t> different magnitudes, leading to less distinct clustering.</a:t>
            </a: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5D9E25AE-F24D-D05E-6EBC-289108713F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5362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55C653A6-2987-BA42-B863-7B5017FCC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AE73AC74-67E2-9347-472F-A479CFC4A1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FA272166-B95A-D47B-0F6F-AD65FC1201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9045EB1A-88B7-1D07-CA70-568CFFE0F2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1793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CCCF7989-1544-84DE-0FA3-4EC694110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107B192-8E1C-9F15-9166-8A18B9D049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63DF190B-504A-C3C6-8501-7B021884CF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EA6819A-81B0-D1C0-574E-600A1C7076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9923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0">
          <a:extLst>
            <a:ext uri="{FF2B5EF4-FFF2-40B4-BE49-F238E27FC236}">
              <a16:creationId xmlns:a16="http://schemas.microsoft.com/office/drawing/2014/main" id="{4DADFD0C-87AE-1B40-653E-E6EDF5AF3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89">
            <a:extLst>
              <a:ext uri="{FF2B5EF4-FFF2-40B4-BE49-F238E27FC236}">
                <a16:creationId xmlns:a16="http://schemas.microsoft.com/office/drawing/2014/main" id="{C8BC7742-3A85-4E92-1E09-AEB40B94F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189">
            <a:extLst>
              <a:ext uri="{FF2B5EF4-FFF2-40B4-BE49-F238E27FC236}">
                <a16:creationId xmlns:a16="http://schemas.microsoft.com/office/drawing/2014/main" id="{ECF6F0F8-99BE-FA45-D447-138F1341A48F}"/>
              </a:ext>
            </a:extLst>
          </p:cNvPr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89">
            <a:extLst>
              <a:ext uri="{FF2B5EF4-FFF2-40B4-BE49-F238E27FC236}">
                <a16:creationId xmlns:a16="http://schemas.microsoft.com/office/drawing/2014/main" id="{30F6E93A-5B23-2359-D3D4-D1F160517D2D}"/>
              </a:ext>
            </a:extLst>
          </p:cNvPr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0588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89">
            <a:extLst>
              <a:ext uri="{FF2B5EF4-FFF2-40B4-BE49-F238E27FC236}">
                <a16:creationId xmlns:a16="http://schemas.microsoft.com/office/drawing/2014/main" id="{A50AEA62-C607-3EA0-4DB1-DD43EE6B3BD9}"/>
              </a:ext>
            </a:extLst>
          </p:cNvPr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5686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189">
            <a:extLst>
              <a:ext uri="{FF2B5EF4-FFF2-40B4-BE49-F238E27FC236}">
                <a16:creationId xmlns:a16="http://schemas.microsoft.com/office/drawing/2014/main" id="{4986854F-A635-1491-4A84-B0A0EF688CDB}"/>
              </a:ext>
            </a:extLst>
          </p:cNvPr>
          <p:cNvSpPr/>
          <p:nvPr/>
        </p:nvSpPr>
        <p:spPr>
          <a:xfrm>
            <a:off x="111507" y="-22691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3529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6" name="Google Shape;2086;p189">
            <a:extLst>
              <a:ext uri="{FF2B5EF4-FFF2-40B4-BE49-F238E27FC236}">
                <a16:creationId xmlns:a16="http://schemas.microsoft.com/office/drawing/2014/main" id="{6581B4E5-A23F-F847-CE4A-29840A18E841}"/>
              </a:ext>
            </a:extLst>
          </p:cNvPr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0784"/>
                </a:srgbClr>
              </a:gs>
              <a:gs pos="87000">
                <a:srgbClr val="8DA9DB">
                  <a:alpha val="784"/>
                </a:srgbClr>
              </a:gs>
              <a:gs pos="100000">
                <a:srgbClr val="8DA9DB">
                  <a:alpha val="784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89">
            <a:extLst>
              <a:ext uri="{FF2B5EF4-FFF2-40B4-BE49-F238E27FC236}">
                <a16:creationId xmlns:a16="http://schemas.microsoft.com/office/drawing/2014/main" id="{D3D1955B-8ABC-B558-2A8F-BC5F0F7F56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3939" y="828175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ts val="4800"/>
            </a:pPr>
            <a:r>
              <a:rPr lang="en-US" sz="4800">
                <a:solidFill>
                  <a:srgbClr val="FFFFFF"/>
                </a:solidFill>
              </a:rPr>
              <a:t>Multi Camera Tracking Project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9EF62-59EB-083A-12EF-172268163D7A}"/>
              </a:ext>
            </a:extLst>
          </p:cNvPr>
          <p:cNvSpPr txBox="1"/>
          <p:nvPr/>
        </p:nvSpPr>
        <p:spPr>
          <a:xfrm>
            <a:off x="826379" y="5059283"/>
            <a:ext cx="54841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Spring 2025 – Bi weekly progress, 30 April, 2025  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B6B37-51C9-3DCA-8D36-9412BA6C6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457" y="4946015"/>
            <a:ext cx="4559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6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7F8F4AF4-E781-54F0-5277-61CEB7328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7E126B1-88DA-1C80-7768-0DE8586895C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0DA21904-0F47-999B-BE8E-34276DAE133E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C10C227-8176-3994-B08A-69B7F608F69A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DFF017F-2059-D25F-D425-D991869391E2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CC24D30F-38EE-07F4-6253-E344F02118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Arc Face  vs Triplet Hard Mining Loss</a:t>
            </a:r>
            <a:endParaRPr lang="en-US" sz="2800" b="1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AC89C-B225-EF86-5A36-D2454EE0CE03}"/>
              </a:ext>
            </a:extLst>
          </p:cNvPr>
          <p:cNvSpPr txBox="1"/>
          <p:nvPr/>
        </p:nvSpPr>
        <p:spPr>
          <a:xfrm>
            <a:off x="9625263" y="2466473"/>
            <a:ext cx="15540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917BAA-758D-23CD-C773-7E0150D1351C}"/>
              </a:ext>
            </a:extLst>
          </p:cNvPr>
          <p:cNvSpPr txBox="1"/>
          <p:nvPr/>
        </p:nvSpPr>
        <p:spPr>
          <a:xfrm>
            <a:off x="1061173" y="1823819"/>
            <a:ext cx="8570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Experimental study on different loss functions with  CLIP-</a:t>
            </a:r>
            <a:r>
              <a:rPr lang="en-US" err="1"/>
              <a:t>ReID</a:t>
            </a:r>
            <a:r>
              <a:rPr lang="en-US"/>
              <a:t> method. 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DE2197-BED8-33F8-0124-D88EF8B4ABE2}"/>
              </a:ext>
            </a:extLst>
          </p:cNvPr>
          <p:cNvGraphicFramePr>
            <a:graphicFrameLocks noGrp="1"/>
          </p:cNvGraphicFramePr>
          <p:nvPr/>
        </p:nvGraphicFramePr>
        <p:xfrm>
          <a:off x="1155289" y="2746887"/>
          <a:ext cx="4419000" cy="2077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653">
                  <a:extLst>
                    <a:ext uri="{9D8B030D-6E8A-4147-A177-3AD203B41FA5}">
                      <a16:colId xmlns:a16="http://schemas.microsoft.com/office/drawing/2014/main" val="1081605150"/>
                    </a:ext>
                  </a:extLst>
                </a:gridCol>
                <a:gridCol w="1319455">
                  <a:extLst>
                    <a:ext uri="{9D8B030D-6E8A-4147-A177-3AD203B41FA5}">
                      <a16:colId xmlns:a16="http://schemas.microsoft.com/office/drawing/2014/main" val="3840022395"/>
                    </a:ext>
                  </a:extLst>
                </a:gridCol>
                <a:gridCol w="890046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100846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Data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Loss  Function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MAP(%)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Top-1 Accuracy(%)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513183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Market-1501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ArcFace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/>
                        </a:rPr>
                        <a:t>86.1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/>
                        </a:rPr>
                        <a:t>94.4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101311"/>
                  </a:ext>
                </a:extLst>
              </a:tr>
              <a:tr h="3708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Triplet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chemeClr val="accent3"/>
                          </a:solidFill>
                        </a:rPr>
                        <a:t>89.8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chemeClr val="accent3"/>
                          </a:solidFill>
                          <a:latin typeface="Calibri"/>
                        </a:rPr>
                        <a:t>95.3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37293"/>
                  </a:ext>
                </a:extLst>
              </a:tr>
              <a:tr h="370838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 err="1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Trace-1573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ArcFace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</a:rPr>
                        <a:t>54.2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/>
                        </a:rPr>
                        <a:t>77.1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240946"/>
                  </a:ext>
                </a:extLst>
              </a:tr>
              <a:tr h="3007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Triplet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chemeClr val="accent3"/>
                          </a:solidFill>
                        </a:rPr>
                        <a:t>63.3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chemeClr val="accent3"/>
                          </a:solidFill>
                          <a:latin typeface="Calibri"/>
                        </a:rPr>
                        <a:t>80.8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373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1802BC5-8450-2C3A-B126-5C488541A58A}"/>
              </a:ext>
            </a:extLst>
          </p:cNvPr>
          <p:cNvSpPr txBox="1"/>
          <p:nvPr/>
        </p:nvSpPr>
        <p:spPr>
          <a:xfrm>
            <a:off x="875200" y="5617001"/>
            <a:ext cx="90844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Triplet loss is  </a:t>
            </a:r>
            <a:r>
              <a:rPr lang="en-US" b="1">
                <a:solidFill>
                  <a:schemeClr val="accent3"/>
                </a:solidFill>
              </a:rPr>
              <a:t>better</a:t>
            </a:r>
            <a:r>
              <a:rPr lang="en-US"/>
              <a:t>  able to generalize across embedding space where as </a:t>
            </a:r>
            <a:r>
              <a:rPr lang="en-US" err="1"/>
              <a:t>ArcFace</a:t>
            </a:r>
            <a:r>
              <a:rPr lang="en-US"/>
              <a:t> is more sensitive to class imbalance.  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B38B7D-DBD6-07E5-E526-36A0626A5F1F}"/>
              </a:ext>
            </a:extLst>
          </p:cNvPr>
          <p:cNvGraphicFramePr>
            <a:graphicFrameLocks noGrp="1"/>
          </p:cNvGraphicFramePr>
          <p:nvPr/>
        </p:nvGraphicFramePr>
        <p:xfrm>
          <a:off x="6440127" y="2746886"/>
          <a:ext cx="4419000" cy="2096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653">
                  <a:extLst>
                    <a:ext uri="{9D8B030D-6E8A-4147-A177-3AD203B41FA5}">
                      <a16:colId xmlns:a16="http://schemas.microsoft.com/office/drawing/2014/main" val="1081605150"/>
                    </a:ext>
                  </a:extLst>
                </a:gridCol>
                <a:gridCol w="1319455">
                  <a:extLst>
                    <a:ext uri="{9D8B030D-6E8A-4147-A177-3AD203B41FA5}">
                      <a16:colId xmlns:a16="http://schemas.microsoft.com/office/drawing/2014/main" val="3840022395"/>
                    </a:ext>
                  </a:extLst>
                </a:gridCol>
                <a:gridCol w="890046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100846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66952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Data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>
                          <a:latin typeface="Calibri"/>
                        </a:rPr>
                        <a:t>ArcFace</a:t>
                      </a:r>
                      <a:r>
                        <a:rPr lang="en-US" sz="1400">
                          <a:latin typeface="Calibri"/>
                        </a:rPr>
                        <a:t> Margin M in degree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MAP(%)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Top-1 Accuracy(%)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485732">
                <a:tc rowSpan="3">
                  <a:txBody>
                    <a:bodyPr/>
                    <a:lstStyle/>
                    <a:p>
                      <a:pPr>
                        <a:buNone/>
                      </a:pPr>
                      <a:endParaRPr lang="en-US" sz="16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6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>
                          <a:latin typeface="Calibri"/>
                        </a:rPr>
                        <a:t>Trace -1573</a:t>
                      </a:r>
                      <a:endParaRPr lang="en-US"/>
                    </a:p>
                  </a:txBody>
                  <a:tcPr marL="0" marR="0" marT="0" marB="0" horzOverflow="overflow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chemeClr val="accent3"/>
                          </a:solidFill>
                        </a:rPr>
                        <a:t>56.1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chemeClr val="accent3"/>
                          </a:solidFill>
                          <a:latin typeface="Calibri"/>
                        </a:rPr>
                        <a:t>77.7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37293"/>
                  </a:ext>
                </a:extLst>
              </a:tr>
              <a:tr h="485732">
                <a:tc vMerge="1">
                  <a:txBody>
                    <a:bodyPr/>
                    <a:lstStyle/>
                    <a:p>
                      <a:endParaRPr lang="en-US" sz="1400">
                        <a:latin typeface="Calibri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 28.2 (default)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</a:rPr>
                        <a:t>54.2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/>
                        </a:rPr>
                        <a:t>77.1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240946"/>
                  </a:ext>
                </a:extLst>
              </a:tr>
              <a:tr h="3938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</a:rPr>
                        <a:t>52.5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/>
                        </a:rPr>
                        <a:t>74.6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37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474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B08DEB7E-8A51-4227-A878-679F18BB8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2F7688AF-6EC4-4595-CF91-18751C062F1C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F5112437-3D56-CA25-5924-2A89671C2C66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955A1A2B-3E40-B386-C1A2-0DBF5292BE79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101B0C6A-7731-455A-F906-5EE5C828347F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FA04ECAC-D9FC-4EFE-3A5E-F7955F204E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Examples : Generated synthetic captions from </a:t>
            </a:r>
            <a:r>
              <a:rPr lang="en-US" sz="4000" b="1" err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LLaVA</a:t>
            </a:r>
            <a:r>
              <a:rPr lang="en-US" sz="2800" b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EB9FC-F445-A506-67D3-F38E8FBA0E7D}"/>
              </a:ext>
            </a:extLst>
          </p:cNvPr>
          <p:cNvSpPr txBox="1"/>
          <p:nvPr/>
        </p:nvSpPr>
        <p:spPr>
          <a:xfrm>
            <a:off x="9625263" y="2466473"/>
            <a:ext cx="15540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 </a:t>
            </a:r>
          </a:p>
        </p:txBody>
      </p:sp>
      <p:pic>
        <p:nvPicPr>
          <p:cNvPr id="4" name="Picture 3" descr="A person standing with her hands in her pockets&#10;&#10;AI-generated content may be incorrect.">
            <a:extLst>
              <a:ext uri="{FF2B5EF4-FFF2-40B4-BE49-F238E27FC236}">
                <a16:creationId xmlns:a16="http://schemas.microsoft.com/office/drawing/2014/main" id="{DC8110BC-19DC-489C-2418-08C1382CC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8" y="2683903"/>
            <a:ext cx="1521235" cy="2448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24287F-47BA-0814-03D6-E94845AA022C}"/>
              </a:ext>
            </a:extLst>
          </p:cNvPr>
          <p:cNvSpPr txBox="1"/>
          <p:nvPr/>
        </p:nvSpPr>
        <p:spPr>
          <a:xfrm>
            <a:off x="637868" y="5375787"/>
            <a:ext cx="317950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A woman is wearing a </a:t>
            </a:r>
            <a:r>
              <a:rPr lang="en-US" sz="1600" b="1">
                <a:solidFill>
                  <a:schemeClr val="accent3"/>
                </a:solidFill>
                <a:latin typeface="Calibri"/>
                <a:ea typeface="Calibri"/>
                <a:cs typeface="Calibri"/>
              </a:rPr>
              <a:t>purple shirt and shorts</a:t>
            </a:r>
            <a:r>
              <a:rPr lang="en-US" sz="160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. She is wearing a </a:t>
            </a:r>
            <a:r>
              <a:rPr lang="en-US" sz="1600" b="1">
                <a:solidFill>
                  <a:schemeClr val="accent3"/>
                </a:solidFill>
                <a:latin typeface="Calibri"/>
                <a:ea typeface="Calibri"/>
                <a:cs typeface="Calibri"/>
              </a:rPr>
              <a:t>watch and carrying a purse</a:t>
            </a:r>
            <a:r>
              <a:rPr lang="en-US" sz="160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. The woman has short hair and is wearing glasses.</a:t>
            </a:r>
            <a:endParaRPr lang="en-US" sz="1600">
              <a:latin typeface="Calibri"/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04F35F-AC2F-1DA4-14A6-A06E67B8C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836" y="2610005"/>
            <a:ext cx="1091072" cy="2535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37529F-FC21-BCBD-3F3A-80827814C111}"/>
              </a:ext>
            </a:extLst>
          </p:cNvPr>
          <p:cNvSpPr txBox="1"/>
          <p:nvPr/>
        </p:nvSpPr>
        <p:spPr>
          <a:xfrm>
            <a:off x="5045825" y="5122154"/>
            <a:ext cx="262204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A young woman is wearing a </a:t>
            </a:r>
            <a:r>
              <a:rPr lang="en-US" sz="1600" b="1">
                <a:solidFill>
                  <a:schemeClr val="accent3"/>
                </a:solidFill>
                <a:latin typeface="Calibri"/>
                <a:ea typeface="Calibri"/>
                <a:cs typeface="Calibri"/>
              </a:rPr>
              <a:t>black shirt and shorts</a:t>
            </a:r>
            <a:r>
              <a:rPr lang="en-US" sz="160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. She is carrying a </a:t>
            </a:r>
            <a:r>
              <a:rPr lang="en-US" sz="1600" b="1">
                <a:solidFill>
                  <a:schemeClr val="accent3"/>
                </a:solidFill>
                <a:latin typeface="Calibri"/>
                <a:ea typeface="Calibri"/>
                <a:cs typeface="Calibri"/>
              </a:rPr>
              <a:t>backpack</a:t>
            </a:r>
            <a:r>
              <a:rPr lang="en-US" sz="160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and has l</a:t>
            </a:r>
            <a:r>
              <a:rPr lang="en-US" sz="1600" b="1">
                <a:solidFill>
                  <a:schemeClr val="accent3"/>
                </a:solidFill>
                <a:latin typeface="Calibri"/>
                <a:ea typeface="Calibri"/>
                <a:cs typeface="Calibri"/>
              </a:rPr>
              <a:t>ong blonde hair</a:t>
            </a:r>
            <a:r>
              <a:rPr lang="en-US" sz="1600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.</a:t>
            </a:r>
            <a:endParaRPr lang="en-US" sz="1600">
              <a:latin typeface="Calibri"/>
              <a:ea typeface="Calibri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B4881D-91FD-148F-C231-D3AA304CD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481" y="2517826"/>
            <a:ext cx="1022247" cy="26273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48163C-A48C-B94D-1F99-971592D324D8}"/>
              </a:ext>
            </a:extLst>
          </p:cNvPr>
          <p:cNvSpPr txBox="1"/>
          <p:nvPr/>
        </p:nvSpPr>
        <p:spPr>
          <a:xfrm>
            <a:off x="8257868" y="512383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</a:rPr>
              <a:t>A man is wearing a </a:t>
            </a:r>
            <a:r>
              <a:rPr lang="en-US" b="1">
                <a:solidFill>
                  <a:schemeClr val="accent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</a:rPr>
              <a:t>black shirt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</a:rPr>
              <a:t> and </a:t>
            </a:r>
            <a:r>
              <a:rPr lang="en-US" b="1">
                <a:solidFill>
                  <a:schemeClr val="accent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</a:rPr>
              <a:t>pants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190B1-C37C-2526-43F2-F0731E865278}"/>
              </a:ext>
            </a:extLst>
          </p:cNvPr>
          <p:cNvSpPr txBox="1"/>
          <p:nvPr/>
        </p:nvSpPr>
        <p:spPr>
          <a:xfrm>
            <a:off x="1122947" y="1723880"/>
            <a:ext cx="1005898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i="1">
                <a:latin typeface="Calibri"/>
                <a:ea typeface="+mn-lt"/>
                <a:cs typeface="+mn-lt"/>
              </a:rPr>
              <a:t>Prompt :</a:t>
            </a:r>
            <a:r>
              <a:rPr lang="en-US" sz="1400" i="1">
                <a:latin typeface="Calibri"/>
                <a:ea typeface="+mn-lt"/>
                <a:cs typeface="+mn-lt"/>
              </a:rPr>
              <a:t> “Describe the most obvious one people using this template for no more than 45 words: A [age] [gender] is wearing [upper clothes]. [gender] is wearing [upper clothes] and [lower clothes]. The [gender] is wearing [shoes] and carrying a [others]. The [gender] has [hair length] [and whether wear glasses].”</a:t>
            </a:r>
          </a:p>
          <a:p>
            <a:endParaRPr lang="en-US" sz="1400" i="1">
              <a:latin typeface="Calibri"/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41F801-D1A8-E4C0-1497-8634802C1476}"/>
              </a:ext>
            </a:extLst>
          </p:cNvPr>
          <p:cNvSpPr txBox="1"/>
          <p:nvPr/>
        </p:nvSpPr>
        <p:spPr>
          <a:xfrm>
            <a:off x="5193309" y="6330378"/>
            <a:ext cx="61335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Temperature :  0.2  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83537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19831D16-730B-AC33-E069-AFAA4D0A2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4383DB88-D67D-2FE3-2797-8E8473ACDDA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43DBBBDD-656D-A9D8-32BA-5CAFE76226A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668CF64-D729-4F37-B777-784084D7FFFF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52DB84FB-BD4E-5BB1-D3B5-B9D86128A0B7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D1CDC1E-EE0D-89E3-89D9-7A3F3AC373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Examples : Generated synthetic captions from </a:t>
            </a:r>
            <a:r>
              <a:rPr lang="en-US" sz="4000" b="1" err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LLaVA</a:t>
            </a:r>
            <a:r>
              <a:rPr lang="en-US" sz="2800" b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9B471F-3659-365A-3B8A-CB36294F3DBB}"/>
              </a:ext>
            </a:extLst>
          </p:cNvPr>
          <p:cNvSpPr txBox="1"/>
          <p:nvPr/>
        </p:nvSpPr>
        <p:spPr>
          <a:xfrm>
            <a:off x="9625263" y="2466473"/>
            <a:ext cx="15540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8465F5-CE22-E15E-4AE9-631D23003540}"/>
              </a:ext>
            </a:extLst>
          </p:cNvPr>
          <p:cNvSpPr txBox="1"/>
          <p:nvPr/>
        </p:nvSpPr>
        <p:spPr>
          <a:xfrm>
            <a:off x="711610" y="5123835"/>
            <a:ext cx="44269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A </a:t>
            </a:r>
            <a:r>
              <a:rPr lang="en-US" b="1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young man</a:t>
            </a:r>
            <a:r>
              <a:rPr lang="en-US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is wearing a</a:t>
            </a: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b="1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black shirt</a:t>
            </a:r>
            <a:r>
              <a:rPr lang="en-US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en-US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shorts</a:t>
            </a:r>
            <a:r>
              <a:rPr lang="en-US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. He is carrying a </a:t>
            </a:r>
            <a:r>
              <a:rPr lang="en-US" b="1">
                <a:solidFill>
                  <a:schemeClr val="accent3"/>
                </a:solidFill>
                <a:latin typeface="Calibri"/>
                <a:ea typeface="Calibri"/>
                <a:cs typeface="Calibri"/>
              </a:rPr>
              <a:t>backpack</a:t>
            </a:r>
            <a:r>
              <a:rPr lang="en-US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and has short hair.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11AC3-5C00-960D-04C9-95CC8A002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90" y="2136448"/>
            <a:ext cx="1312300" cy="2523653"/>
          </a:xfrm>
          <a:prstGeom prst="rect">
            <a:avLst/>
          </a:prstGeom>
        </p:spPr>
      </p:pic>
      <p:pic>
        <p:nvPicPr>
          <p:cNvPr id="11" name="Picture 10" descr="A person in a shopping cart&#10;&#10;AI-generated content may be incorrect.">
            <a:extLst>
              <a:ext uri="{FF2B5EF4-FFF2-40B4-BE49-F238E27FC236}">
                <a16:creationId xmlns:a16="http://schemas.microsoft.com/office/drawing/2014/main" id="{5E23EF33-34AD-B752-C267-3EB352F70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239" y="2134959"/>
            <a:ext cx="1091072" cy="2409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98513-5994-A2F3-C9D1-6A03825359AB}"/>
              </a:ext>
            </a:extLst>
          </p:cNvPr>
          <p:cNvSpPr txBox="1"/>
          <p:nvPr/>
        </p:nvSpPr>
        <p:spPr>
          <a:xfrm>
            <a:off x="5492545" y="4982497"/>
            <a:ext cx="23007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A man is </a:t>
            </a:r>
            <a:r>
              <a:rPr lang="en-US" b="1">
                <a:solidFill>
                  <a:schemeClr val="accent3"/>
                </a:solidFill>
                <a:latin typeface="Calibri"/>
                <a:ea typeface="Calibri"/>
                <a:cs typeface="Calibri"/>
              </a:rPr>
              <a:t>wearing camouflage</a:t>
            </a:r>
            <a:r>
              <a:rPr lang="en-US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b="1">
                <a:solidFill>
                  <a:schemeClr val="accent3"/>
                </a:solidFill>
                <a:latin typeface="Calibri"/>
                <a:ea typeface="Calibri"/>
                <a:cs typeface="Calibri"/>
              </a:rPr>
              <a:t>shorts</a:t>
            </a:r>
            <a:r>
              <a:rPr lang="en-US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en-US" b="1">
                <a:solidFill>
                  <a:schemeClr val="accent3"/>
                </a:solidFill>
                <a:latin typeface="Calibri"/>
                <a:ea typeface="Calibri"/>
                <a:cs typeface="Calibri"/>
              </a:rPr>
              <a:t>a watch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8BD18-703A-E315-9EAA-7F791B046A23}"/>
              </a:ext>
            </a:extLst>
          </p:cNvPr>
          <p:cNvSpPr txBox="1"/>
          <p:nvPr/>
        </p:nvSpPr>
        <p:spPr>
          <a:xfrm>
            <a:off x="8442223" y="4982497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A man is wearing a white shirt and </a:t>
            </a:r>
            <a:r>
              <a:rPr lang="en-US" b="1">
                <a:solidFill>
                  <a:schemeClr val="accent3"/>
                </a:solidFill>
                <a:latin typeface="Calibri"/>
                <a:ea typeface="Calibri"/>
                <a:cs typeface="Calibri"/>
              </a:rPr>
              <a:t>khaki shorts</a:t>
            </a:r>
            <a:r>
              <a:rPr lang="en-US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. He is wearing a </a:t>
            </a:r>
            <a:r>
              <a:rPr lang="en-US" b="1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watch and carrying a cane</a:t>
            </a:r>
            <a:r>
              <a:rPr lang="en-US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. The man has </a:t>
            </a:r>
            <a:r>
              <a:rPr lang="en-US" b="1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short hair </a:t>
            </a:r>
            <a:r>
              <a:rPr lang="en-US">
                <a:solidFill>
                  <a:srgbClr val="3B3B3B"/>
                </a:solidFill>
                <a:latin typeface="Calibri"/>
                <a:ea typeface="Calibri"/>
                <a:cs typeface="Calibri"/>
              </a:rPr>
              <a:t>and is wearing glasses.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10" name="Picture 9" descr="A person in a white shirt&#10;&#10;AI-generated content may be incorrect.">
            <a:extLst>
              <a:ext uri="{FF2B5EF4-FFF2-40B4-BE49-F238E27FC236}">
                <a16:creationId xmlns:a16="http://schemas.microsoft.com/office/drawing/2014/main" id="{C4FF5789-2A17-C735-3AB8-1110F4036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3697" y="2137901"/>
            <a:ext cx="1760587" cy="242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58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B465584C-0690-328B-009F-0025139DA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4A27BD77-C0E4-B8D3-79D1-9F43E74116FA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2F91BB96-9840-411E-D2B6-D4CA9EC17867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8A34DF89-822F-1158-F04D-332E65ACB2C4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B08C6903-4C21-1283-4D1E-3AE1531881EF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D8D056E3-BC0B-094A-C2DC-0481D01D48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Experimental Results : Varying Samples per person ID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102B39-30A6-3C2A-6F2D-92A4F954978C}"/>
              </a:ext>
            </a:extLst>
          </p:cNvPr>
          <p:cNvGraphicFramePr>
            <a:graphicFrameLocks noGrp="1"/>
          </p:cNvGraphicFramePr>
          <p:nvPr/>
        </p:nvGraphicFramePr>
        <p:xfrm>
          <a:off x="1868345" y="1873843"/>
          <a:ext cx="8333471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28">
                  <a:extLst>
                    <a:ext uri="{9D8B030D-6E8A-4147-A177-3AD203B41FA5}">
                      <a16:colId xmlns:a16="http://schemas.microsoft.com/office/drawing/2014/main" val="2020547914"/>
                    </a:ext>
                  </a:extLst>
                </a:gridCol>
                <a:gridCol w="1413228">
                  <a:extLst>
                    <a:ext uri="{9D8B030D-6E8A-4147-A177-3AD203B41FA5}">
                      <a16:colId xmlns:a16="http://schemas.microsoft.com/office/drawing/2014/main" val="1081605150"/>
                    </a:ext>
                  </a:extLst>
                </a:gridCol>
                <a:gridCol w="1296074">
                  <a:extLst>
                    <a:ext uri="{9D8B030D-6E8A-4147-A177-3AD203B41FA5}">
                      <a16:colId xmlns:a16="http://schemas.microsoft.com/office/drawing/2014/main" val="3840022395"/>
                    </a:ext>
                  </a:extLst>
                </a:gridCol>
                <a:gridCol w="1453706">
                  <a:extLst>
                    <a:ext uri="{9D8B030D-6E8A-4147-A177-3AD203B41FA5}">
                      <a16:colId xmlns:a16="http://schemas.microsoft.com/office/drawing/2014/main" val="1804275842"/>
                    </a:ext>
                  </a:extLst>
                </a:gridCol>
                <a:gridCol w="1203157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554078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No of Samples per person ID per 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Method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Train 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Test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MAP(%)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Top-1 Accuracy(%)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8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Train Set : 10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Gallery Set : 12 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Query Set :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OSNET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b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ReID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b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34.2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68.4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101311"/>
                  </a:ext>
                </a:extLst>
              </a:tr>
              <a:tr h="3708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</a:t>
                      </a:r>
                      <a:r>
                        <a:rPr lang="en-US" sz="1400" err="1">
                          <a:latin typeface="Calibri"/>
                        </a:rPr>
                        <a:t>ReID</a:t>
                      </a:r>
                      <a:endParaRPr lang="en-US" sz="1400">
                        <a:latin typeface="Calibri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b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ReID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b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ReID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latin typeface="Calibri"/>
                        </a:rPr>
                        <a:t>63.3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latin typeface="Calibri"/>
                        </a:rPr>
                        <a:t>80.8   </a:t>
                      </a:r>
                      <a:endParaRPr lang="en-US" b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37367"/>
                  </a:ext>
                </a:extLst>
              </a:tr>
              <a:tr h="370838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Train Set : 30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Gallery Set : 30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Query Set : 5</a:t>
                      </a:r>
                    </a:p>
                    <a:p>
                      <a:pPr lvl="0" algn="ctr">
                        <a:buNone/>
                      </a:pPr>
                      <a:endParaRPr lang="en-US" sz="14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OSNET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b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ReID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b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ReID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chemeClr val="accent3"/>
                          </a:solidFill>
                          <a:latin typeface="Calibri"/>
                        </a:rPr>
                        <a:t>41.2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chemeClr val="accent3"/>
                          </a:solidFill>
                          <a:latin typeface="Calibri"/>
                        </a:rPr>
                        <a:t>80.3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59283"/>
                  </a:ext>
                </a:extLst>
              </a:tr>
              <a:tr h="3708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</a:t>
                      </a:r>
                      <a:r>
                        <a:rPr lang="en-US" sz="1400" err="1">
                          <a:latin typeface="Calibri"/>
                        </a:rPr>
                        <a:t>ReID</a:t>
                      </a:r>
                      <a:endParaRPr lang="en-US" sz="1400">
                        <a:latin typeface="Calibri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b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ReID</a:t>
                      </a:r>
                      <a:endParaRPr lang="en-US" err="1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b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ReID</a:t>
                      </a:r>
                      <a:endParaRPr lang="en-US" err="1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Calibri"/>
                        </a:rPr>
                        <a:t>62.5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chemeClr val="accent3"/>
                          </a:solidFill>
                          <a:latin typeface="Calibri"/>
                        </a:rPr>
                        <a:t>83.0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6050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D5491BB-BC6E-FB83-CD83-4FAABD104F12}"/>
              </a:ext>
            </a:extLst>
          </p:cNvPr>
          <p:cNvSpPr txBox="1"/>
          <p:nvPr/>
        </p:nvSpPr>
        <p:spPr>
          <a:xfrm>
            <a:off x="9625263" y="2466473"/>
            <a:ext cx="15540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76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9A5844BC-3ED5-A4F1-5409-0890C4A8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C4074AED-7589-9F38-1BFE-75846385C299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60582BA-469E-EE78-9976-CC5942B905F0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DC22248-0040-9139-0238-C919F23796C0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AB048A5E-786C-D280-8D76-16D66EA2DF4E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B157FBF0-C830-3B05-2590-9AC2FC09F2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Progress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F6364-DDB6-1A0D-0423-E1B14DFE0C7C}"/>
              </a:ext>
            </a:extLst>
          </p:cNvPr>
          <p:cNvSpPr txBox="1"/>
          <p:nvPr/>
        </p:nvSpPr>
        <p:spPr>
          <a:xfrm>
            <a:off x="527262" y="1877044"/>
            <a:ext cx="11589523" cy="3691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solidFill>
                  <a:srgbClr val="262626"/>
                </a:solidFill>
                <a:latin typeface="Calibri"/>
                <a:ea typeface="Calibri"/>
                <a:cs typeface="Calibri"/>
              </a:rPr>
              <a:t> </a:t>
            </a:r>
            <a:endParaRPr lang="en-US">
              <a:solidFill>
                <a:srgbClr val="262626"/>
              </a:solidFill>
              <a:latin typeface="Aptos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CLIP-</a:t>
            </a:r>
            <a:r>
              <a:rPr lang="en-US" sz="20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ReID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experiments with </a:t>
            </a:r>
            <a:r>
              <a:rPr lang="en-US" sz="20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ArcFace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loss along with Triplet loss</a:t>
            </a:r>
            <a:r>
              <a:rPr lang="en-US" sz="2000">
                <a:solidFill>
                  <a:srgbClr val="262626"/>
                </a:solidFill>
                <a:latin typeface="Calibri"/>
                <a:ea typeface="Calibri"/>
                <a:cs typeface="Calibri"/>
              </a:rPr>
              <a:t> </a:t>
            </a: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Conducted Qualitative Analysis on  CLIP-</a:t>
            </a:r>
            <a:r>
              <a:rPr lang="en-US" sz="20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ReID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 evaluation </a:t>
            </a:r>
            <a:endParaRPr lang="en-US"/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Observations on Modified Query and Gallery sets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Visualization of feature distances between Query and Top-5 Gallery matches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Analyse the training data samples of Trace-1573 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/>
              <a:t>Apply  data augmentations while training </a:t>
            </a:r>
          </a:p>
          <a:p>
            <a:pPr>
              <a:lnSpc>
                <a:spcPct val="150000"/>
              </a:lnSpc>
            </a:pPr>
            <a:endParaRPr lang="en-US" sz="20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632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B3EE71F8-E587-A56A-4DB9-DEAEE3369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7B0ECBE-2EC1-26BE-FFA6-ACC514ED3FB7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D4F9B87B-7D67-3CB7-206C-2D33438D499F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6DA0651A-E603-825B-92DF-F6229085861D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CEE0C1F7-240A-CC97-8AFD-85420976E503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C8C93CE3-C993-7FC1-099C-6710D408F1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Arc Face and  Triplet Hard Mining Loss</a:t>
            </a:r>
            <a:endParaRPr lang="en-US" sz="2800" b="1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56257B-C007-1454-56A3-07CEC048EE34}"/>
              </a:ext>
            </a:extLst>
          </p:cNvPr>
          <p:cNvSpPr txBox="1"/>
          <p:nvPr/>
        </p:nvSpPr>
        <p:spPr>
          <a:xfrm>
            <a:off x="9752263" y="2466473"/>
            <a:ext cx="15540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4CA4F-06E5-EC3D-BCA2-FBD5DA816EC6}"/>
              </a:ext>
            </a:extLst>
          </p:cNvPr>
          <p:cNvSpPr txBox="1"/>
          <p:nvPr/>
        </p:nvSpPr>
        <p:spPr>
          <a:xfrm>
            <a:off x="7798858" y="3488188"/>
            <a:ext cx="3931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</a:t>
            </a:r>
            <a:r>
              <a:rPr lang="en-US" b="1"/>
              <a:t> </a:t>
            </a:r>
            <a:r>
              <a:rPr lang="en-US"/>
              <a:t>Classification ID loss  is</a:t>
            </a:r>
            <a:r>
              <a:rPr lang="en-US" b="1">
                <a:solidFill>
                  <a:schemeClr val="accent1"/>
                </a:solidFill>
              </a:rPr>
              <a:t> </a:t>
            </a:r>
            <a:r>
              <a:rPr lang="en-US" b="1" err="1">
                <a:solidFill>
                  <a:schemeClr val="accent1"/>
                </a:solidFill>
              </a:rPr>
              <a:t>ArcFace</a:t>
            </a:r>
            <a:r>
              <a:rPr lang="en-US" b="1">
                <a:solidFill>
                  <a:schemeClr val="accent1"/>
                </a:solidFill>
              </a:rPr>
              <a:t> </a:t>
            </a:r>
            <a:r>
              <a:rPr lang="en-US"/>
              <a:t> 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0D95DC-9F66-505B-550C-D12BE0A8449A}"/>
              </a:ext>
            </a:extLst>
          </p:cNvPr>
          <p:cNvGraphicFramePr>
            <a:graphicFrameLocks noGrp="1"/>
          </p:cNvGraphicFramePr>
          <p:nvPr/>
        </p:nvGraphicFramePr>
        <p:xfrm>
          <a:off x="3231705" y="2412675"/>
          <a:ext cx="4419000" cy="2428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653">
                  <a:extLst>
                    <a:ext uri="{9D8B030D-6E8A-4147-A177-3AD203B41FA5}">
                      <a16:colId xmlns:a16="http://schemas.microsoft.com/office/drawing/2014/main" val="1081605150"/>
                    </a:ext>
                  </a:extLst>
                </a:gridCol>
                <a:gridCol w="1319455">
                  <a:extLst>
                    <a:ext uri="{9D8B030D-6E8A-4147-A177-3AD203B41FA5}">
                      <a16:colId xmlns:a16="http://schemas.microsoft.com/office/drawing/2014/main" val="3840022395"/>
                    </a:ext>
                  </a:extLst>
                </a:gridCol>
                <a:gridCol w="890046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100846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66952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Dataset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>
                          <a:latin typeface="Calibri"/>
                        </a:rPr>
                        <a:t>ArcFace</a:t>
                      </a:r>
                      <a:r>
                        <a:rPr lang="en-US" sz="1400">
                          <a:latin typeface="Calibri"/>
                        </a:rPr>
                        <a:t> margin m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MAP(%)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Top-1 Accuracy(%)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485732">
                <a:tc rowSpan="4">
                  <a:txBody>
                    <a:bodyPr/>
                    <a:lstStyle/>
                    <a:p>
                      <a:pPr>
                        <a:buNone/>
                      </a:pPr>
                      <a:endParaRPr lang="en-US" sz="16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6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600">
                        <a:latin typeface="Calibri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>
                          <a:latin typeface="Calibri"/>
                        </a:rPr>
                        <a:t>Trace -1573</a:t>
                      </a:r>
                      <a:endParaRPr lang="en-US"/>
                    </a:p>
                  </a:txBody>
                  <a:tcPr marL="0" marR="0" marT="0" marB="0" horzOverflow="overflow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chemeClr val="tx2"/>
                          </a:solidFill>
                        </a:rPr>
                        <a:t>57.0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chemeClr val="tx2"/>
                          </a:solidFill>
                          <a:latin typeface="Calibri"/>
                        </a:rPr>
                        <a:t>78.0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37293"/>
                  </a:ext>
                </a:extLst>
              </a:tr>
              <a:tr h="485732">
                <a:tc vMerge="1">
                  <a:txBody>
                    <a:bodyPr/>
                    <a:lstStyle/>
                    <a:p>
                      <a:endParaRPr lang="en-US" sz="1400">
                        <a:latin typeface="Calibri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 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</a:rPr>
                        <a:t>56.3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/>
                        </a:rPr>
                        <a:t>77.9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240946"/>
                  </a:ext>
                </a:extLst>
              </a:tr>
              <a:tr h="3938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</a:rPr>
                        <a:t>55.7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/>
                        </a:rPr>
                        <a:t>77.7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37367"/>
                  </a:ext>
                </a:extLst>
              </a:tr>
              <a:tr h="3938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chemeClr val="accent3"/>
                          </a:solidFill>
                        </a:rPr>
                        <a:t>63.3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chemeClr val="accent3"/>
                          </a:solidFill>
                          <a:latin typeface="Calibri"/>
                        </a:rPr>
                        <a:t>80.8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9817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EC3280A2-5306-E444-5E91-5C82E9853CC9}"/>
              </a:ext>
            </a:extLst>
          </p:cNvPr>
          <p:cNvSpPr/>
          <p:nvPr/>
        </p:nvSpPr>
        <p:spPr>
          <a:xfrm>
            <a:off x="7651731" y="4431465"/>
            <a:ext cx="282448" cy="406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B93462-B506-1E7C-F372-7525506732A8}"/>
              </a:ext>
            </a:extLst>
          </p:cNvPr>
          <p:cNvSpPr txBox="1"/>
          <p:nvPr/>
        </p:nvSpPr>
        <p:spPr>
          <a:xfrm>
            <a:off x="7934157" y="4431632"/>
            <a:ext cx="29611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ID loss is </a:t>
            </a:r>
            <a:r>
              <a:rPr lang="en-US" b="1">
                <a:solidFill>
                  <a:schemeClr val="accent1"/>
                </a:solidFill>
              </a:rPr>
              <a:t>Cross Entropy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616E77B-4222-38B3-3D1B-928F3C6033BA}"/>
              </a:ext>
            </a:extLst>
          </p:cNvPr>
          <p:cNvSpPr/>
          <p:nvPr/>
        </p:nvSpPr>
        <p:spPr>
          <a:xfrm>
            <a:off x="7665099" y="3074569"/>
            <a:ext cx="275764" cy="118845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D4568E-FF6D-4B32-A693-D716F134A970}"/>
              </a:ext>
            </a:extLst>
          </p:cNvPr>
          <p:cNvSpPr txBox="1"/>
          <p:nvPr/>
        </p:nvSpPr>
        <p:spPr>
          <a:xfrm>
            <a:off x="367631" y="2469815"/>
            <a:ext cx="2787315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Experiments with CLIP-</a:t>
            </a:r>
            <a:r>
              <a:rPr lang="en-US" err="1"/>
              <a:t>ReID</a:t>
            </a:r>
            <a:r>
              <a:rPr lang="en-US"/>
              <a:t> 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Objective function :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r>
              <a:rPr lang="en-US"/>
              <a:t>      </a:t>
            </a:r>
            <a:r>
              <a:rPr lang="en-US" b="1" err="1"/>
              <a:t>ID_loss</a:t>
            </a:r>
            <a:r>
              <a:rPr lang="en-US" b="1"/>
              <a:t> + </a:t>
            </a:r>
            <a:r>
              <a:rPr lang="en-US" b="1" err="1"/>
              <a:t>Triplet_loss</a:t>
            </a:r>
            <a:endParaRPr lang="en-US" b="1"/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 </a:t>
            </a:r>
            <a:r>
              <a:rPr lang="en-US" err="1"/>
              <a:t>ArcFace</a:t>
            </a:r>
            <a:r>
              <a:rPr lang="en-US"/>
              <a:t> distance metric :</a:t>
            </a:r>
            <a:r>
              <a:rPr lang="en-US" b="1"/>
              <a:t> Cosine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B9BFC08-4C05-3AE7-6125-DF056A1F2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B3EDB31-B394-C4E5-D928-8EAFC4CC846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2F5D263-E2FE-B03F-240F-E7945FB3AFB6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3AD4DF9-9E80-8EC6-6011-11F614F00E16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06EBF09-3C93-23C6-6C8C-7B3D684042FC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E091E17-9557-4EE3-A7DF-66819FAF39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1258599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Qualitative Evaluation on Trace-1573 : Negative 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B6964-E6E7-303B-2426-0D73C42DD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1" y="4170947"/>
            <a:ext cx="9879264" cy="2292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5A7BC7-9226-FF29-4EC8-A23474F51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52" y="1714501"/>
            <a:ext cx="9458158" cy="2306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5950E-4AD7-5C11-4CC9-09D0D8490486}"/>
              </a:ext>
            </a:extLst>
          </p:cNvPr>
          <p:cNvSpPr txBox="1"/>
          <p:nvPr/>
        </p:nvSpPr>
        <p:spPr>
          <a:xfrm>
            <a:off x="10256921" y="2837447"/>
            <a:ext cx="166436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Inconsistent</a:t>
            </a:r>
            <a:r>
              <a:rPr lang="en-US"/>
              <a:t> person Id </a:t>
            </a:r>
          </a:p>
          <a:p>
            <a:r>
              <a:rPr lang="en-US"/>
              <a:t>Labeling</a:t>
            </a:r>
          </a:p>
          <a:p>
            <a:endParaRPr lang="en-US"/>
          </a:p>
          <a:p>
            <a:endParaRPr lang="en-US"/>
          </a:p>
          <a:p>
            <a:r>
              <a:rPr lang="en-US" b="1">
                <a:solidFill>
                  <a:srgbClr val="C00000"/>
                </a:solidFill>
              </a:rPr>
              <a:t>Low</a:t>
            </a:r>
            <a:r>
              <a:rPr lang="en-US"/>
              <a:t> DPI </a:t>
            </a:r>
          </a:p>
        </p:txBody>
      </p:sp>
    </p:spTree>
    <p:extLst>
      <p:ext uri="{BB962C8B-B14F-4D97-AF65-F5344CB8AC3E}">
        <p14:creationId xmlns:p14="http://schemas.microsoft.com/office/powerpoint/2010/main" val="3745835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AA003D79-CC88-0C22-6381-54CB20DAB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E9B8E1FD-D21D-3CC5-805D-D89391E9B08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8B56A710-DF0C-E757-F736-A7D352BEDF7F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7D7968FE-C7FA-E8E9-090E-42519328E07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A64298C-A28F-7366-DF59-E80CEC01D99F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C1858C89-0267-B5D9-D589-ED07B86E36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58896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Qualitative Evaluation on Trace-1573 : Negative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C2981E-5D2A-0D31-B4B3-5872D74E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11" y="2179051"/>
            <a:ext cx="8829843" cy="18983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27A3E5-7373-98D4-8FF6-178ACC3C8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57" y="4261185"/>
            <a:ext cx="8756316" cy="2159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553466-1F43-549E-1143-7A3CA119DDED}"/>
              </a:ext>
            </a:extLst>
          </p:cNvPr>
          <p:cNvSpPr txBox="1"/>
          <p:nvPr/>
        </p:nvSpPr>
        <p:spPr>
          <a:xfrm>
            <a:off x="9655341" y="4074026"/>
            <a:ext cx="200526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Query image  has </a:t>
            </a:r>
            <a:r>
              <a:rPr lang="en-US" b="1">
                <a:solidFill>
                  <a:srgbClr val="C00000"/>
                </a:solidFill>
              </a:rPr>
              <a:t>missing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b="1">
                <a:solidFill>
                  <a:srgbClr val="C00000"/>
                </a:solidFill>
              </a:rPr>
              <a:t> </a:t>
            </a:r>
            <a:r>
              <a:rPr lang="en-US"/>
              <a:t>body parts</a:t>
            </a:r>
          </a:p>
        </p:txBody>
      </p:sp>
    </p:spTree>
    <p:extLst>
      <p:ext uri="{BB962C8B-B14F-4D97-AF65-F5344CB8AC3E}">
        <p14:creationId xmlns:p14="http://schemas.microsoft.com/office/powerpoint/2010/main" val="3037627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3B171C6C-738A-7A82-87E0-4D7A7F355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1C0ADAF9-E9B2-F6A0-8207-95D4FE4DB27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82C5610E-6885-944F-A7D5-DBD9F9B21DCF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70F4935A-BCD4-F51B-893B-0EDC2203801E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4A3C30D-6C23-9E33-21DE-312C2F12544F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2914445E-77BC-B32F-1EB0-01247E21BD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58896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Qualitative Evaluation on Trace-1573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6EDA6B-972E-BD9A-0621-0628E16D0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11" y="1711158"/>
            <a:ext cx="9204158" cy="2446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8FEB12-3103-9F52-EC25-38BF13FCBDB8}"/>
              </a:ext>
            </a:extLst>
          </p:cNvPr>
          <p:cNvSpPr txBox="1"/>
          <p:nvPr/>
        </p:nvSpPr>
        <p:spPr>
          <a:xfrm>
            <a:off x="10156657" y="2145631"/>
            <a:ext cx="148389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Distant detections </a:t>
            </a:r>
          </a:p>
          <a:p>
            <a:r>
              <a:rPr lang="en-US"/>
              <a:t> causes </a:t>
            </a:r>
          </a:p>
          <a:p>
            <a:r>
              <a:rPr lang="en-US" b="1">
                <a:solidFill>
                  <a:srgbClr val="C00000"/>
                </a:solidFill>
              </a:rPr>
              <a:t>Low</a:t>
            </a:r>
            <a:r>
              <a:rPr lang="en-US"/>
              <a:t> DPI / </a:t>
            </a:r>
            <a:r>
              <a:rPr lang="en-US" b="1">
                <a:solidFill>
                  <a:srgbClr val="C00000"/>
                </a:solidFill>
              </a:rPr>
              <a:t>poor</a:t>
            </a:r>
            <a:r>
              <a:rPr lang="en-US"/>
              <a:t> resolution of </a:t>
            </a:r>
            <a:r>
              <a:rPr lang="en-US" err="1"/>
              <a:t>ReID</a:t>
            </a:r>
            <a:r>
              <a:rPr lang="en-US"/>
              <a:t> 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F9A25-A86A-5829-0741-81B5C2FA9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74" y="4177632"/>
            <a:ext cx="9591842" cy="26803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8F59C-B897-989F-3B79-9F5A567B5819}"/>
              </a:ext>
            </a:extLst>
          </p:cNvPr>
          <p:cNvSpPr txBox="1"/>
          <p:nvPr/>
        </p:nvSpPr>
        <p:spPr>
          <a:xfrm>
            <a:off x="9918032" y="4918242"/>
            <a:ext cx="225437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  <a:cs typeface="Segoe UI"/>
              </a:rPr>
              <a:t>Multiple persons detected </a:t>
            </a:r>
            <a:r>
              <a:rPr lang="en-US">
                <a:solidFill>
                  <a:srgbClr val="000000"/>
                </a:solidFill>
                <a:cs typeface="Segoe UI"/>
              </a:rPr>
              <a:t>in</a:t>
            </a:r>
            <a:r>
              <a:rPr lang="en-US">
                <a:cs typeface="Segoe UI"/>
              </a:rPr>
              <a:t> single frame</a:t>
            </a:r>
          </a:p>
          <a:p>
            <a:endParaRPr lang="en-US">
              <a:cs typeface="Segoe UI"/>
            </a:endParaRPr>
          </a:p>
          <a:p>
            <a:r>
              <a:rPr lang="en-US">
                <a:cs typeface="Segoe UI"/>
              </a:rPr>
              <a:t>Person occlusions</a:t>
            </a:r>
          </a:p>
        </p:txBody>
      </p:sp>
    </p:spTree>
    <p:extLst>
      <p:ext uri="{BB962C8B-B14F-4D97-AF65-F5344CB8AC3E}">
        <p14:creationId xmlns:p14="http://schemas.microsoft.com/office/powerpoint/2010/main" val="416739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BD70ED6C-5755-7C05-0334-407072D33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95C625DE-C03D-39DA-199A-2C106DD9509E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883D5A81-0317-A5FA-A0E7-4CF7CC455A6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5955B46D-EE55-26D2-039D-393FE5117909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55DFE1C0-768B-8F7F-5EBE-3920C7C37E07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A401553E-33E9-A350-DAE8-E8EDEC65AE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58896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Qualitative Evaluation on Trace-1573 : Positive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DD9D3D-7129-4520-2528-8CE5EFA4C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11" y="2042223"/>
            <a:ext cx="10795001" cy="20654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C43076-6E9B-6870-9345-88C5E6E44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27" y="4104105"/>
            <a:ext cx="10801684" cy="2753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253AF-E75A-D00F-6385-0BD08CA76E85}"/>
              </a:ext>
            </a:extLst>
          </p:cNvPr>
          <p:cNvSpPr txBox="1"/>
          <p:nvPr/>
        </p:nvSpPr>
        <p:spPr>
          <a:xfrm flipH="1">
            <a:off x="4201139" y="1591516"/>
            <a:ext cx="53195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Re-ID working with </a:t>
            </a:r>
            <a:r>
              <a:rPr lang="en-US" sz="1400" b="1">
                <a:solidFill>
                  <a:schemeClr val="accent3"/>
                </a:solidFill>
              </a:rPr>
              <a:t>different views </a:t>
            </a:r>
            <a:r>
              <a:rPr lang="en-US" sz="1400"/>
              <a:t>and </a:t>
            </a:r>
            <a:r>
              <a:rPr lang="en-US" sz="1400" b="1">
                <a:solidFill>
                  <a:schemeClr val="accent3"/>
                </a:solidFill>
              </a:rPr>
              <a:t>even in occlusions</a:t>
            </a:r>
            <a:endParaRPr lang="en-US" sz="1400">
              <a:solidFill>
                <a:schemeClr val="accent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6F681F-026D-AF52-C70E-473F77D10987}"/>
              </a:ext>
            </a:extLst>
          </p:cNvPr>
          <p:cNvSpPr/>
          <p:nvPr/>
        </p:nvSpPr>
        <p:spPr>
          <a:xfrm>
            <a:off x="4490457" y="2042202"/>
            <a:ext cx="1472315" cy="2067681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50A4F4-0DE8-ED79-C304-07A3B463975B}"/>
              </a:ext>
            </a:extLst>
          </p:cNvPr>
          <p:cNvSpPr/>
          <p:nvPr/>
        </p:nvSpPr>
        <p:spPr>
          <a:xfrm>
            <a:off x="4503262" y="4193730"/>
            <a:ext cx="1459509" cy="265679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49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483E96C1-5FEE-6BD0-CED7-CF7B0817F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5170D1CF-9341-A1DE-1DDC-D05A5A613A7F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1F2A1B29-7C7F-20A9-CF2C-1421F819589E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3ACFD3E0-B8BC-C2B7-4306-281CAADB3470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30385F1-4D4D-8E51-3D24-438039EA7C74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4D8259B9-2014-3C04-EA60-131EFFC5B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Agenda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FB105-6AA0-169A-4575-9B2E5C9DB8E9}"/>
              </a:ext>
            </a:extLst>
          </p:cNvPr>
          <p:cNvSpPr txBox="1"/>
          <p:nvPr/>
        </p:nvSpPr>
        <p:spPr>
          <a:xfrm>
            <a:off x="378160" y="1611400"/>
            <a:ext cx="11635019" cy="4555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Calibri"/>
                <a:ea typeface="Calibri"/>
                <a:cs typeface="Calibri"/>
              </a:rPr>
              <a:t>Objective </a:t>
            </a: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Calibri"/>
                <a:ea typeface="Calibri"/>
                <a:cs typeface="Calibri"/>
              </a:rPr>
              <a:t>Recap </a:t>
            </a: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Calibri"/>
                <a:ea typeface="Calibri"/>
                <a:cs typeface="Calibri"/>
              </a:rPr>
              <a:t>Progress Overview</a:t>
            </a: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Courier New,monospace"/>
              <a:buChar char="o"/>
            </a:pPr>
            <a:r>
              <a:rPr lang="en-US" sz="2000">
                <a:solidFill>
                  <a:srgbClr val="1D1C1D"/>
                </a:solidFill>
                <a:latin typeface="Calibri"/>
                <a:ea typeface="Calibri"/>
                <a:cs typeface="Calibri"/>
              </a:rPr>
              <a:t>Qualitative analysis of Trace-1573</a:t>
            </a:r>
          </a:p>
          <a:p>
            <a:pPr marL="742950" lvl="1" indent="-285750">
              <a:lnSpc>
                <a:spcPct val="150000"/>
              </a:lnSpc>
              <a:buFont typeface="Courier New,monospace"/>
              <a:buChar char="o"/>
            </a:pPr>
            <a:r>
              <a:rPr lang="en-US" sz="2000">
                <a:solidFill>
                  <a:srgbClr val="1D1C1D"/>
                </a:solidFill>
                <a:latin typeface="Calibri"/>
                <a:ea typeface="Calibri"/>
                <a:cs typeface="Calibri"/>
              </a:rPr>
              <a:t>Observation on CLIP-</a:t>
            </a:r>
            <a:r>
              <a:rPr lang="en-US" sz="2000" err="1">
                <a:solidFill>
                  <a:srgbClr val="1D1C1D"/>
                </a:solidFill>
                <a:latin typeface="Calibri"/>
                <a:ea typeface="Calibri"/>
                <a:cs typeface="Calibri"/>
              </a:rPr>
              <a:t>ReID</a:t>
            </a:r>
            <a:r>
              <a:rPr lang="en-US" sz="2000">
                <a:solidFill>
                  <a:srgbClr val="1D1C1D"/>
                </a:solidFill>
                <a:latin typeface="Calibri"/>
                <a:ea typeface="Calibri"/>
                <a:cs typeface="Calibri"/>
              </a:rPr>
              <a:t> predictions</a:t>
            </a:r>
          </a:p>
          <a:p>
            <a:pPr marL="742950" lvl="1" indent="-285750">
              <a:lnSpc>
                <a:spcPct val="150000"/>
              </a:lnSpc>
              <a:buFont typeface="Courier New,monospace"/>
              <a:buChar char="o"/>
            </a:pPr>
            <a:r>
              <a:rPr lang="en-US" sz="2000" err="1">
                <a:solidFill>
                  <a:srgbClr val="1D1C1D"/>
                </a:solidFill>
                <a:latin typeface="Calibri"/>
                <a:ea typeface="Calibri"/>
                <a:cs typeface="Calibri"/>
              </a:rPr>
              <a:t>Arcface</a:t>
            </a:r>
            <a:r>
              <a:rPr lang="en-US" sz="2000">
                <a:solidFill>
                  <a:srgbClr val="1D1C1D"/>
                </a:solidFill>
                <a:latin typeface="Calibri"/>
                <a:ea typeface="Calibri"/>
                <a:cs typeface="Calibri"/>
              </a:rPr>
              <a:t> loss as Classification loss </a:t>
            </a:r>
          </a:p>
          <a:p>
            <a:pPr marL="742950" lvl="1" indent="-285750">
              <a:lnSpc>
                <a:spcPct val="150000"/>
              </a:lnSpc>
              <a:buFont typeface="Courier New,monospace"/>
              <a:buChar char="o"/>
            </a:pPr>
            <a:r>
              <a:rPr lang="en-US" sz="2000">
                <a:solidFill>
                  <a:srgbClr val="1D1C1D"/>
                </a:solidFill>
                <a:latin typeface="Calibri"/>
                <a:ea typeface="Calibri"/>
                <a:cs typeface="Calibri"/>
              </a:rPr>
              <a:t>Analysis of Train data and data augmentations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Calibri"/>
                <a:ea typeface="Calibri"/>
                <a:cs typeface="Calibri"/>
              </a:rPr>
              <a:t>Conclusion </a:t>
            </a: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Calibri"/>
                <a:ea typeface="Calibri"/>
                <a:cs typeface="Calibri"/>
              </a:rPr>
              <a:t>Next steps </a:t>
            </a: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2000">
              <a:solidFill>
                <a:srgbClr val="1D1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971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D8900FA8-FEB9-A1F5-9FFF-B479D25FA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D06B6B8C-DB1D-C1A5-F861-72DC608B38EF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CA9F2C2B-97EA-29CD-B7FC-CD1CF5A6C6B3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B423C31-0F1D-46A3-FCFB-9046B7D3A2EB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6591920-A0EB-75C7-2350-FECED2C55254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55B817F8-F181-6E81-8C93-A7166FDD94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58896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Qualitative Evaluation on Trace-1573 : Positive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09E0EE-FDAD-C2C6-DD96-2054EFCF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1" y="1818105"/>
            <a:ext cx="10164415" cy="20654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B8E8CE-27C7-F2F3-49DC-DBE8F4E2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67" y="3989086"/>
            <a:ext cx="10360779" cy="2753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E21C1B-70D8-5789-A264-BA9D7566B2E8}"/>
              </a:ext>
            </a:extLst>
          </p:cNvPr>
          <p:cNvSpPr txBox="1"/>
          <p:nvPr/>
        </p:nvSpPr>
        <p:spPr>
          <a:xfrm flipH="1">
            <a:off x="10719760" y="3249986"/>
            <a:ext cx="14710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Re-ID working with </a:t>
            </a:r>
            <a:r>
              <a:rPr lang="en-US" sz="1400" b="1">
                <a:solidFill>
                  <a:schemeClr val="accent3"/>
                </a:solidFill>
              </a:rPr>
              <a:t>different views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CADBC5-12B6-691A-8975-D40DE99224B3}"/>
              </a:ext>
            </a:extLst>
          </p:cNvPr>
          <p:cNvSpPr/>
          <p:nvPr/>
        </p:nvSpPr>
        <p:spPr>
          <a:xfrm>
            <a:off x="5732708" y="1811681"/>
            <a:ext cx="1459509" cy="2067681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45A27A-92BC-853A-53A9-6FCDB016CF53}"/>
              </a:ext>
            </a:extLst>
          </p:cNvPr>
          <p:cNvSpPr/>
          <p:nvPr/>
        </p:nvSpPr>
        <p:spPr>
          <a:xfrm>
            <a:off x="7468018" y="4097680"/>
            <a:ext cx="1722046" cy="264398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4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DCA4268D-94C1-CB67-504C-E13F15EEF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40382648-DD91-ABB0-E67A-0529421758B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EECDC170-D257-F6AF-AB8B-952E92FAD9F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6EA4F484-8E29-9098-85DA-DDC9ADC0FE7F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DABE9D1-B8FD-C376-D123-66029A4103FD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5010B7BF-8595-149E-734C-7A2B970406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008652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Trace Reid data  filtering using pose estimation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BCB25E-637F-1228-A9F9-F4013775F885}"/>
              </a:ext>
            </a:extLst>
          </p:cNvPr>
          <p:cNvSpPr/>
          <p:nvPr/>
        </p:nvSpPr>
        <p:spPr>
          <a:xfrm>
            <a:off x="4595395" y="3178341"/>
            <a:ext cx="2436394" cy="124326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Yolo-v8  Pose estimator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4710A-C3F5-CD26-2024-95ED12C71C17}"/>
              </a:ext>
            </a:extLst>
          </p:cNvPr>
          <p:cNvSpPr txBox="1"/>
          <p:nvPr/>
        </p:nvSpPr>
        <p:spPr>
          <a:xfrm>
            <a:off x="4394869" y="4712368"/>
            <a:ext cx="3960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Confidence each </a:t>
            </a:r>
            <a:r>
              <a:rPr lang="en-US" err="1"/>
              <a:t>keypoint</a:t>
            </a:r>
            <a:r>
              <a:rPr lang="en-US"/>
              <a:t> : 0.5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CA0B41-C0DF-258D-208A-73EFD4F6963F}"/>
              </a:ext>
            </a:extLst>
          </p:cNvPr>
          <p:cNvCxnSpPr/>
          <p:nvPr/>
        </p:nvCxnSpPr>
        <p:spPr>
          <a:xfrm flipV="1">
            <a:off x="7058525" y="3034631"/>
            <a:ext cx="1397001" cy="805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7C729FE-5C0B-D8CD-6E95-9590157016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826" t="13056" r="50394" b="1187"/>
          <a:stretch/>
        </p:blipFill>
        <p:spPr>
          <a:xfrm>
            <a:off x="1818104" y="2049081"/>
            <a:ext cx="1229917" cy="161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9E422-F8AA-EA5E-8CDF-97069DD518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61" t="14789" r="85390"/>
          <a:stretch/>
        </p:blipFill>
        <p:spPr>
          <a:xfrm>
            <a:off x="1824791" y="4090735"/>
            <a:ext cx="1223217" cy="161758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F387F3-F4B0-4F01-1C24-C8D4F94D44B8}"/>
              </a:ext>
            </a:extLst>
          </p:cNvPr>
          <p:cNvCxnSpPr>
            <a:cxnSpLocks/>
          </p:cNvCxnSpPr>
          <p:nvPr/>
        </p:nvCxnSpPr>
        <p:spPr>
          <a:xfrm>
            <a:off x="2934368" y="2790657"/>
            <a:ext cx="1697790" cy="1032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034563-05E3-7C0B-56F1-79D12974BDB5}"/>
              </a:ext>
            </a:extLst>
          </p:cNvPr>
          <p:cNvCxnSpPr>
            <a:cxnSpLocks/>
          </p:cNvCxnSpPr>
          <p:nvPr/>
        </p:nvCxnSpPr>
        <p:spPr>
          <a:xfrm flipV="1">
            <a:off x="2941052" y="3843420"/>
            <a:ext cx="1691106" cy="11062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2890532-D42A-976D-EB56-037EE8F33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826" t="13056" r="50394" b="1187"/>
          <a:stretch/>
        </p:blipFill>
        <p:spPr>
          <a:xfrm>
            <a:off x="8475577" y="2189449"/>
            <a:ext cx="1229917" cy="161662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974435-B19A-5CB7-8427-68E7C587B506}"/>
              </a:ext>
            </a:extLst>
          </p:cNvPr>
          <p:cNvCxnSpPr>
            <a:cxnSpLocks/>
          </p:cNvCxnSpPr>
          <p:nvPr/>
        </p:nvCxnSpPr>
        <p:spPr>
          <a:xfrm>
            <a:off x="7065210" y="3860130"/>
            <a:ext cx="1470527" cy="9658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F176F2-FFB1-5C3D-77C5-49C060D16F7D}"/>
              </a:ext>
            </a:extLst>
          </p:cNvPr>
          <p:cNvSpPr txBox="1"/>
          <p:nvPr/>
        </p:nvSpPr>
        <p:spPr>
          <a:xfrm>
            <a:off x="9802395" y="2673684"/>
            <a:ext cx="156410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&gt;8 joints</a:t>
            </a:r>
          </a:p>
          <a:p>
            <a:endParaRPr lang="en-US">
              <a:solidFill>
                <a:schemeClr val="accent3"/>
              </a:solidFill>
            </a:endParaRPr>
          </a:p>
          <a:p>
            <a:r>
              <a:rPr lang="en-US" b="1">
                <a:solidFill>
                  <a:schemeClr val="accent3"/>
                </a:solidFill>
              </a:rPr>
              <a:t>Consider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C1A44-E1D5-2CB9-F487-EB17E3A28883}"/>
              </a:ext>
            </a:extLst>
          </p:cNvPr>
          <p:cNvSpPr txBox="1"/>
          <p:nvPr/>
        </p:nvSpPr>
        <p:spPr>
          <a:xfrm>
            <a:off x="9956131" y="4518525"/>
            <a:ext cx="156410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Multi person frames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 joints &lt;8</a:t>
            </a:r>
            <a:br>
              <a:rPr lang="en-US"/>
            </a:br>
            <a:r>
              <a:rPr lang="en-US" b="1">
                <a:solidFill>
                  <a:srgbClr val="C00000"/>
                </a:solidFill>
              </a:rPr>
              <a:t>Discard </a:t>
            </a:r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6C49918-379C-C695-C2ED-8F463B26D5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12" t="9231" r="85272" b="3284"/>
          <a:stretch/>
        </p:blipFill>
        <p:spPr>
          <a:xfrm>
            <a:off x="1820780" y="3968489"/>
            <a:ext cx="1155826" cy="17433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1259A-50EA-9318-F3D7-72D5F9AFAB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12" t="9231" r="85272" b="3284"/>
          <a:stretch/>
        </p:blipFill>
        <p:spPr>
          <a:xfrm>
            <a:off x="8550442" y="4032656"/>
            <a:ext cx="1155826" cy="174334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CD68608-51F1-A307-D67C-5A0E4024D1B8}"/>
              </a:ext>
            </a:extLst>
          </p:cNvPr>
          <p:cNvSpPr/>
          <p:nvPr/>
        </p:nvSpPr>
        <p:spPr>
          <a:xfrm>
            <a:off x="1530941" y="5937275"/>
            <a:ext cx="9468084" cy="797009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B4A604-529A-B259-0F95-59E23CB9E5A9}"/>
              </a:ext>
            </a:extLst>
          </p:cNvPr>
          <p:cNvSpPr txBox="1"/>
          <p:nvPr/>
        </p:nvSpPr>
        <p:spPr>
          <a:xfrm>
            <a:off x="1667161" y="6087910"/>
            <a:ext cx="92000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Is issue of re-ID performance </a:t>
            </a:r>
            <a:r>
              <a:rPr lang="en-US" b="1">
                <a:solidFill>
                  <a:srgbClr val="FF0000"/>
                </a:solidFill>
              </a:rPr>
              <a:t>drop </a:t>
            </a:r>
            <a:r>
              <a:rPr lang="en-US">
                <a:solidFill>
                  <a:schemeClr val="bg1"/>
                </a:solidFill>
              </a:rPr>
              <a:t>coming when we have a lot of </a:t>
            </a:r>
            <a:r>
              <a:rPr lang="en-US" b="1">
                <a:solidFill>
                  <a:srgbClr val="FF0000"/>
                </a:solidFill>
              </a:rPr>
              <a:t>occlusions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or only a few</a:t>
            </a:r>
            <a:r>
              <a:rPr lang="en-US"/>
              <a:t> </a:t>
            </a:r>
            <a:r>
              <a:rPr lang="en-US" b="1">
                <a:solidFill>
                  <a:srgbClr val="FF0000"/>
                </a:solidFill>
              </a:rPr>
              <a:t>body parts visible</a:t>
            </a:r>
            <a:r>
              <a:rPr lang="en-US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77736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D50876F4-1F05-83BC-93F5-22A13894B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4858D02D-0FC7-A1D2-86C8-4D25CE926FCC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68DDCA1-3B7E-666C-1D9C-55AAD6363948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A93AAB89-44BB-9491-B9C8-3E8662287F7E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7372D47F-F7DE-353F-D09B-97660AB3C0ED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2C2431BA-C1CC-7D1B-D70B-D6523AE3B3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9547441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Performance Comparison  After Filtering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528E92-83D4-9995-1121-A2AF67558EF9}"/>
              </a:ext>
            </a:extLst>
          </p:cNvPr>
          <p:cNvGraphicFramePr>
            <a:graphicFrameLocks noGrp="1"/>
          </p:cNvGraphicFramePr>
          <p:nvPr/>
        </p:nvGraphicFramePr>
        <p:xfrm>
          <a:off x="5939322" y="2794482"/>
          <a:ext cx="5106251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526">
                  <a:extLst>
                    <a:ext uri="{9D8B030D-6E8A-4147-A177-3AD203B41FA5}">
                      <a16:colId xmlns:a16="http://schemas.microsoft.com/office/drawing/2014/main" val="3098084164"/>
                    </a:ext>
                  </a:extLst>
                </a:gridCol>
                <a:gridCol w="822155">
                  <a:extLst>
                    <a:ext uri="{9D8B030D-6E8A-4147-A177-3AD203B41FA5}">
                      <a16:colId xmlns:a16="http://schemas.microsoft.com/office/drawing/2014/main" val="3407866751"/>
                    </a:ext>
                  </a:extLst>
                </a:gridCol>
                <a:gridCol w="1054930">
                  <a:extLst>
                    <a:ext uri="{9D8B030D-6E8A-4147-A177-3AD203B41FA5}">
                      <a16:colId xmlns:a16="http://schemas.microsoft.com/office/drawing/2014/main" val="4162713791"/>
                    </a:ext>
                  </a:extLst>
                </a:gridCol>
                <a:gridCol w="752320">
                  <a:extLst>
                    <a:ext uri="{9D8B030D-6E8A-4147-A177-3AD203B41FA5}">
                      <a16:colId xmlns:a16="http://schemas.microsoft.com/office/drawing/2014/main" val="3488242147"/>
                    </a:ext>
                  </a:extLst>
                </a:gridCol>
                <a:gridCol w="752320">
                  <a:extLst>
                    <a:ext uri="{9D8B030D-6E8A-4147-A177-3AD203B41FA5}">
                      <a16:colId xmlns:a16="http://schemas.microsoft.com/office/drawing/2014/main" val="2678168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Min_keypoints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Query 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Gallery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Top-1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985074"/>
                  </a:ext>
                </a:extLst>
              </a:tr>
              <a:tr h="63165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1856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78.0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25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1743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8873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78.5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759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8409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79.3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37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7938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81.3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 91.9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243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7179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82.0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91.2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34814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478FCAA-0B43-230E-68CB-89CFEAF18847}"/>
              </a:ext>
            </a:extLst>
          </p:cNvPr>
          <p:cNvGraphicFramePr>
            <a:graphicFrameLocks noGrp="1"/>
          </p:cNvGraphicFramePr>
          <p:nvPr/>
        </p:nvGraphicFramePr>
        <p:xfrm>
          <a:off x="388932" y="1951808"/>
          <a:ext cx="4331367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2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414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12720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45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4099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43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390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14976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43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CE5CB2-4F04-72D3-4761-7DB5FA721CBE}"/>
              </a:ext>
            </a:extLst>
          </p:cNvPr>
          <p:cNvCxnSpPr/>
          <p:nvPr/>
        </p:nvCxnSpPr>
        <p:spPr>
          <a:xfrm flipH="1">
            <a:off x="5247104" y="1587499"/>
            <a:ext cx="20053" cy="526047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F9A039-039F-E183-24D9-757F86EE228D}"/>
              </a:ext>
            </a:extLst>
          </p:cNvPr>
          <p:cNvSpPr txBox="1"/>
          <p:nvPr/>
        </p:nvSpPr>
        <p:spPr>
          <a:xfrm>
            <a:off x="922419" y="4207710"/>
            <a:ext cx="35292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Initial data split  of Trace-1573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7BCBFBD-42E9-D161-5D99-2DB5D7DB4CFF}"/>
              </a:ext>
            </a:extLst>
          </p:cNvPr>
          <p:cNvGraphicFramePr>
            <a:graphicFrameLocks noGrp="1"/>
          </p:cNvGraphicFramePr>
          <p:nvPr/>
        </p:nvGraphicFramePr>
        <p:xfrm>
          <a:off x="460943" y="5287692"/>
          <a:ext cx="445889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299">
                  <a:extLst>
                    <a:ext uri="{9D8B030D-6E8A-4147-A177-3AD203B41FA5}">
                      <a16:colId xmlns:a16="http://schemas.microsoft.com/office/drawing/2014/main" val="3090007456"/>
                    </a:ext>
                  </a:extLst>
                </a:gridCol>
                <a:gridCol w="1486299">
                  <a:extLst>
                    <a:ext uri="{9D8B030D-6E8A-4147-A177-3AD203B41FA5}">
                      <a16:colId xmlns:a16="http://schemas.microsoft.com/office/drawing/2014/main" val="1279435285"/>
                    </a:ext>
                  </a:extLst>
                </a:gridCol>
                <a:gridCol w="1486299">
                  <a:extLst>
                    <a:ext uri="{9D8B030D-6E8A-4147-A177-3AD203B41FA5}">
                      <a16:colId xmlns:a16="http://schemas.microsoft.com/office/drawing/2014/main" val="1716910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Method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mAP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Top-1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411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CLIP-</a:t>
                      </a:r>
                      <a:r>
                        <a:rPr lang="en-US" err="1"/>
                        <a:t>ReID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63.3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80.8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1729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0B15920-81F9-F47F-B10D-FF93D722B091}"/>
              </a:ext>
            </a:extLst>
          </p:cNvPr>
          <p:cNvSpPr txBox="1"/>
          <p:nvPr/>
        </p:nvSpPr>
        <p:spPr>
          <a:xfrm>
            <a:off x="6047029" y="5744933"/>
            <a:ext cx="4952923" cy="3752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3"/>
                </a:solidFill>
              </a:rPr>
              <a:t>More </a:t>
            </a:r>
            <a:r>
              <a:rPr lang="en-US"/>
              <a:t>body parts visible </a:t>
            </a:r>
            <a:r>
              <a:rPr lang="en-US" b="1">
                <a:solidFill>
                  <a:schemeClr val="accent3"/>
                </a:solidFill>
              </a:rPr>
              <a:t>more </a:t>
            </a:r>
            <a:r>
              <a:rPr lang="en-US"/>
              <a:t>re-ID performance</a:t>
            </a:r>
          </a:p>
        </p:txBody>
      </p:sp>
    </p:spTree>
    <p:extLst>
      <p:ext uri="{BB962C8B-B14F-4D97-AF65-F5344CB8AC3E}">
        <p14:creationId xmlns:p14="http://schemas.microsoft.com/office/powerpoint/2010/main" val="360408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D27C56A6-FEF5-7F63-B27F-07AD4039E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9F9ACEA5-E3BC-3061-B536-1962E49C876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A044072-2630-B8C5-D3BB-FED062CA891E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85971739-D867-BDD6-4B28-0913FC205046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6F88B200-83BC-02F0-9A11-DBA858EF0AF7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D84BA3E9-2BC6-D177-D887-C86039E83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9547441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Analysis of Distance matrix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9A0C66-C59C-A28D-D935-93C9B142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210" y="1839113"/>
            <a:ext cx="6898107" cy="3634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885FC-656A-B06C-6395-3E080864415A}"/>
              </a:ext>
            </a:extLst>
          </p:cNvPr>
          <p:cNvSpPr txBox="1"/>
          <p:nvPr/>
        </p:nvSpPr>
        <p:spPr>
          <a:xfrm>
            <a:off x="554789" y="2429710"/>
            <a:ext cx="407068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Correct Top-1 Matches:</a:t>
            </a:r>
            <a:endParaRPr lang="en-US" b="1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Rank 1: Mean = 0.0811, Std = 0.0331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>
                <a:ea typeface="+mn-lt"/>
                <a:cs typeface="+mn-lt"/>
              </a:rPr>
              <a:t>Wrong Top-1 Matches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Rank 1: Mean = 0.1230, Std = 0.0387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52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DF22C60F-BF2D-386B-6BEC-CE7A1EE74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4F09C86-2405-19A4-6459-E31F22795D2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1334CAF7-B84E-27FE-EFA2-A30DB8EA863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64E7C438-BFB3-555A-FAB5-681B2B99FB5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5B720E1-9DB0-1522-8EBD-AE70A5270EF1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1F6C6AA-B29F-E8FE-5F22-8DAC04698C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9547441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Label inconsistency in Gallery set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5CF66C2-B768-196A-9A88-EE7CA3B33BBE}"/>
              </a:ext>
            </a:extLst>
          </p:cNvPr>
          <p:cNvGraphicFramePr>
            <a:graphicFrameLocks noGrp="1"/>
          </p:cNvGraphicFramePr>
          <p:nvPr/>
        </p:nvGraphicFramePr>
        <p:xfrm>
          <a:off x="714944" y="2206271"/>
          <a:ext cx="4222546" cy="376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273">
                  <a:extLst>
                    <a:ext uri="{9D8B030D-6E8A-4147-A177-3AD203B41FA5}">
                      <a16:colId xmlns:a16="http://schemas.microsoft.com/office/drawing/2014/main" val="3702451829"/>
                    </a:ext>
                  </a:extLst>
                </a:gridCol>
                <a:gridCol w="2111273">
                  <a:extLst>
                    <a:ext uri="{9D8B030D-6E8A-4147-A177-3AD203B41FA5}">
                      <a16:colId xmlns:a16="http://schemas.microsoft.com/office/drawing/2014/main" val="1056163127"/>
                    </a:ext>
                  </a:extLst>
                </a:gridCol>
              </a:tblGrid>
              <a:tr h="752188">
                <a:tc>
                  <a:txBody>
                    <a:bodyPr/>
                    <a:lstStyle/>
                    <a:p>
                      <a:r>
                        <a:rPr lang="en-US" dirty="0"/>
                        <a:t>Distance 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 IDs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959064"/>
                  </a:ext>
                </a:extLst>
              </a:tr>
              <a:tr h="7521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 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241630"/>
                  </a:ext>
                </a:extLst>
              </a:tr>
              <a:tr h="752188">
                <a:tc>
                  <a:txBody>
                    <a:bodyPr/>
                    <a:lstStyle/>
                    <a:p>
                      <a:r>
                        <a:rPr lang="en-US" dirty="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990855"/>
                  </a:ext>
                </a:extLst>
              </a:tr>
              <a:tr h="7521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54581"/>
                  </a:ext>
                </a:extLst>
              </a:tr>
              <a:tr h="75218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940494"/>
                  </a:ext>
                </a:extLst>
              </a:tr>
            </a:tbl>
          </a:graphicData>
        </a:graphic>
      </p:graphicFrame>
      <p:pic>
        <p:nvPicPr>
          <p:cNvPr id="4" name="Picture 3" descr="A collage of a person in a red shirt&#10;&#10;AI-generated content may be incorrect.">
            <a:extLst>
              <a:ext uri="{FF2B5EF4-FFF2-40B4-BE49-F238E27FC236}">
                <a16:creationId xmlns:a16="http://schemas.microsoft.com/office/drawing/2014/main" id="{1F0CB428-C7F5-0931-89FF-7FB19EA2E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474" y="1831474"/>
            <a:ext cx="6423527" cy="2125580"/>
          </a:xfrm>
          <a:prstGeom prst="rect">
            <a:avLst/>
          </a:prstGeom>
        </p:spPr>
      </p:pic>
      <p:pic>
        <p:nvPicPr>
          <p:cNvPr id="6" name="Picture 5" descr="A collage of a dog and a person&#10;&#10;AI-generated content may be incorrect.">
            <a:extLst>
              <a:ext uri="{FF2B5EF4-FFF2-40B4-BE49-F238E27FC236}">
                <a16:creationId xmlns:a16="http://schemas.microsoft.com/office/drawing/2014/main" id="{DDFDBDF0-7143-FF7E-BC54-6E4BF1148E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" t="55" r="33717"/>
          <a:stretch/>
        </p:blipFill>
        <p:spPr>
          <a:xfrm>
            <a:off x="5223711" y="4189884"/>
            <a:ext cx="6757740" cy="240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61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E1AC81D8-D6B6-FF43-BDE5-90BD3393D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CA5E8B2A-BC80-26D8-0D36-9E75927FA57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A16A1B0F-7A23-12ED-7A47-41D69B45E35C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66BFC715-7B71-79F3-0FD5-42DBCD7652FE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2B872FA-39B9-62DE-6917-AE77FF235E5C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F6F40E26-EDF2-5164-87DA-A8AB2D1FAC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9547441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Analysis of Trace-1573  Training Data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1AE720-A7EE-64AD-EF49-54049E2196D9}"/>
              </a:ext>
            </a:extLst>
          </p:cNvPr>
          <p:cNvGraphicFramePr>
            <a:graphicFrameLocks noGrp="1"/>
          </p:cNvGraphicFramePr>
          <p:nvPr/>
        </p:nvGraphicFramePr>
        <p:xfrm>
          <a:off x="6216048" y="3055166"/>
          <a:ext cx="445889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299">
                  <a:extLst>
                    <a:ext uri="{9D8B030D-6E8A-4147-A177-3AD203B41FA5}">
                      <a16:colId xmlns:a16="http://schemas.microsoft.com/office/drawing/2014/main" val="3090007456"/>
                    </a:ext>
                  </a:extLst>
                </a:gridCol>
                <a:gridCol w="1486299">
                  <a:extLst>
                    <a:ext uri="{9D8B030D-6E8A-4147-A177-3AD203B41FA5}">
                      <a16:colId xmlns:a16="http://schemas.microsoft.com/office/drawing/2014/main" val="1279435285"/>
                    </a:ext>
                  </a:extLst>
                </a:gridCol>
                <a:gridCol w="1486299">
                  <a:extLst>
                    <a:ext uri="{9D8B030D-6E8A-4147-A177-3AD203B41FA5}">
                      <a16:colId xmlns:a16="http://schemas.microsoft.com/office/drawing/2014/main" val="1716910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Method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mAP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Top-1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411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CLIP-</a:t>
                      </a:r>
                      <a:r>
                        <a:rPr lang="en-US" err="1"/>
                        <a:t>ReID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63.3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80.8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1729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6C40C33-A0BF-51F1-2C61-4F469EAD3EB0}"/>
              </a:ext>
            </a:extLst>
          </p:cNvPr>
          <p:cNvSpPr txBox="1"/>
          <p:nvPr/>
        </p:nvSpPr>
        <p:spPr>
          <a:xfrm>
            <a:off x="715210" y="1945105"/>
            <a:ext cx="67076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Filter out  samples  with person occlusions and low body points   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D492B-AAB7-5CBC-DB69-ACDBBDB8689A}"/>
              </a:ext>
            </a:extLst>
          </p:cNvPr>
          <p:cNvSpPr txBox="1"/>
          <p:nvPr/>
        </p:nvSpPr>
        <p:spPr>
          <a:xfrm>
            <a:off x="852236" y="2496552"/>
            <a:ext cx="21456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Before filtering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0C087-77C3-42BC-B631-634F80F8D1AD}"/>
              </a:ext>
            </a:extLst>
          </p:cNvPr>
          <p:cNvSpPr txBox="1"/>
          <p:nvPr/>
        </p:nvSpPr>
        <p:spPr>
          <a:xfrm>
            <a:off x="854242" y="4156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After  filtering </a:t>
            </a:r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DB676E1-72DA-F737-353D-81647E2C0A21}"/>
              </a:ext>
            </a:extLst>
          </p:cNvPr>
          <p:cNvGraphicFramePr>
            <a:graphicFrameLocks noGrp="1"/>
          </p:cNvGraphicFramePr>
          <p:nvPr/>
        </p:nvGraphicFramePr>
        <p:xfrm>
          <a:off x="883564" y="3054703"/>
          <a:ext cx="4331367" cy="1039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2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414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12720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45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E4DA286-15E7-3B68-C7C0-C15CD807587D}"/>
              </a:ext>
            </a:extLst>
          </p:cNvPr>
          <p:cNvGraphicFramePr>
            <a:graphicFrameLocks noGrp="1"/>
          </p:cNvGraphicFramePr>
          <p:nvPr/>
        </p:nvGraphicFramePr>
        <p:xfrm>
          <a:off x="2162026" y="4927398"/>
          <a:ext cx="6094374" cy="1125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091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1612761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612761">
                  <a:extLst>
                    <a:ext uri="{9D8B030D-6E8A-4147-A177-3AD203B41FA5}">
                      <a16:colId xmlns:a16="http://schemas.microsoft.com/office/drawing/2014/main" val="1746083870"/>
                    </a:ext>
                  </a:extLst>
                </a:gridCol>
                <a:gridCol w="1612761">
                  <a:extLst>
                    <a:ext uri="{9D8B030D-6E8A-4147-A177-3AD203B41FA5}">
                      <a16:colId xmlns:a16="http://schemas.microsoft.com/office/drawing/2014/main" val="1412851267"/>
                    </a:ext>
                  </a:extLst>
                </a:gridCol>
              </a:tblGrid>
              <a:tr h="5883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body </a:t>
                      </a:r>
                      <a:r>
                        <a:rPr lang="en-US" dirty="0" err="1"/>
                        <a:t>keypoints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MAP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Top-1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4855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62.7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80.1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32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2AAFAA8-47EF-BA9D-A4D9-1E0DD037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9AF6C96-A610-B022-6177-E74AC39D41F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25A5E81-2DD5-5BF9-F8B1-6FEA61CE7AD8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50BE5A7E-F712-EBC6-B62C-614037122980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BFFEA463-E28C-1A38-4281-659613E1328B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6EE1FB5E-3DA6-C40D-87C8-EFBD1B2132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9547441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Results using data augmentations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227726F-6864-D416-47F0-6E4876D1C130}"/>
              </a:ext>
            </a:extLst>
          </p:cNvPr>
          <p:cNvGraphicFramePr>
            <a:graphicFrameLocks noGrp="1"/>
          </p:cNvGraphicFramePr>
          <p:nvPr/>
        </p:nvGraphicFramePr>
        <p:xfrm>
          <a:off x="2385995" y="2493692"/>
          <a:ext cx="7206111" cy="1854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2037">
                  <a:extLst>
                    <a:ext uri="{9D8B030D-6E8A-4147-A177-3AD203B41FA5}">
                      <a16:colId xmlns:a16="http://schemas.microsoft.com/office/drawing/2014/main" val="3090007456"/>
                    </a:ext>
                  </a:extLst>
                </a:gridCol>
                <a:gridCol w="2402037">
                  <a:extLst>
                    <a:ext uri="{9D8B030D-6E8A-4147-A177-3AD203B41FA5}">
                      <a16:colId xmlns:a16="http://schemas.microsoft.com/office/drawing/2014/main" val="1279435285"/>
                    </a:ext>
                  </a:extLst>
                </a:gridCol>
                <a:gridCol w="2402037">
                  <a:extLst>
                    <a:ext uri="{9D8B030D-6E8A-4147-A177-3AD203B41FA5}">
                      <a16:colId xmlns:a16="http://schemas.microsoft.com/office/drawing/2014/main" val="1716910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Aug Type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mAP</a:t>
                      </a:r>
                      <a:endParaRPr lang="en-US" dirty="0" err="1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Top-1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411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Strong</a:t>
                      </a:r>
                      <a:endParaRPr lang="en-US" dirty="0" err="1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80.8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1729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Weak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52.2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75.8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53376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Mask image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86314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Mask image patches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842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94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27B42C92-4358-95E9-418F-EC114B209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8C5C82B6-4593-9E37-AF3A-AA15BFFC6FB1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10F14165-FFC2-0CD1-E712-9AA7CA48D2F6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80330AFF-FE87-923C-E13D-D64D7DCE2A3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4253066-1F8F-CF86-F892-BDD03245E04F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6FE3B28E-AC71-AB8E-E6CF-954DF731BF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860887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 err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ReID</a:t>
            </a:r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 evaluation : Cosine vs Euclidean similarity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A76D2E-02FB-EBBE-FA54-E10173F3B6EE}"/>
              </a:ext>
            </a:extLst>
          </p:cNvPr>
          <p:cNvGraphicFramePr>
            <a:graphicFrameLocks noGrp="1"/>
          </p:cNvGraphicFramePr>
          <p:nvPr/>
        </p:nvGraphicFramePr>
        <p:xfrm>
          <a:off x="2150806" y="2802193"/>
          <a:ext cx="7561049" cy="1259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605">
                  <a:extLst>
                    <a:ext uri="{9D8B030D-6E8A-4147-A177-3AD203B41FA5}">
                      <a16:colId xmlns:a16="http://schemas.microsoft.com/office/drawing/2014/main" val="1081605150"/>
                    </a:ext>
                  </a:extLst>
                </a:gridCol>
                <a:gridCol w="1221996">
                  <a:extLst>
                    <a:ext uri="{9D8B030D-6E8A-4147-A177-3AD203B41FA5}">
                      <a16:colId xmlns:a16="http://schemas.microsoft.com/office/drawing/2014/main" val="2721880368"/>
                    </a:ext>
                  </a:extLst>
                </a:gridCol>
                <a:gridCol w="1356382">
                  <a:extLst>
                    <a:ext uri="{9D8B030D-6E8A-4147-A177-3AD203B41FA5}">
                      <a16:colId xmlns:a16="http://schemas.microsoft.com/office/drawing/2014/main" val="3840022395"/>
                    </a:ext>
                  </a:extLst>
                </a:gridCol>
                <a:gridCol w="1414631">
                  <a:extLst>
                    <a:ext uri="{9D8B030D-6E8A-4147-A177-3AD203B41FA5}">
                      <a16:colId xmlns:a16="http://schemas.microsoft.com/office/drawing/2014/main" val="1804275842"/>
                    </a:ext>
                  </a:extLst>
                </a:gridCol>
                <a:gridCol w="981042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213393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Method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Distance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Train 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Test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MAP(%)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Top-1 Accuracy(%)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</a:t>
                      </a:r>
                      <a:r>
                        <a:rPr lang="en-US" sz="1400" err="1">
                          <a:latin typeface="Calibri"/>
                        </a:rPr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Euclidean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Market-1501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Market-1501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89.8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95.3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43408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</a:t>
                      </a:r>
                      <a:r>
                        <a:rPr lang="en-US" sz="1400" err="1">
                          <a:latin typeface="Calibri"/>
                        </a:rPr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Market-1501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Market-1501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latin typeface="Calibri"/>
                        </a:rPr>
                        <a:t>89.8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latin typeface="Calibri"/>
                        </a:rPr>
                        <a:t>95.2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31344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CF8460D-33B4-0E25-DF4F-2120DFBFB916}"/>
              </a:ext>
            </a:extLst>
          </p:cNvPr>
          <p:cNvGraphicFramePr>
            <a:graphicFrameLocks noGrp="1"/>
          </p:cNvGraphicFramePr>
          <p:nvPr/>
        </p:nvGraphicFramePr>
        <p:xfrm>
          <a:off x="2150806" y="4387645"/>
          <a:ext cx="7529760" cy="1259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841">
                  <a:extLst>
                    <a:ext uri="{9D8B030D-6E8A-4147-A177-3AD203B41FA5}">
                      <a16:colId xmlns:a16="http://schemas.microsoft.com/office/drawing/2014/main" val="1081605150"/>
                    </a:ext>
                  </a:extLst>
                </a:gridCol>
                <a:gridCol w="1241841">
                  <a:extLst>
                    <a:ext uri="{9D8B030D-6E8A-4147-A177-3AD203B41FA5}">
                      <a16:colId xmlns:a16="http://schemas.microsoft.com/office/drawing/2014/main" val="2721880368"/>
                    </a:ext>
                  </a:extLst>
                </a:gridCol>
                <a:gridCol w="1378407">
                  <a:extLst>
                    <a:ext uri="{9D8B030D-6E8A-4147-A177-3AD203B41FA5}">
                      <a16:colId xmlns:a16="http://schemas.microsoft.com/office/drawing/2014/main" val="3840022395"/>
                    </a:ext>
                  </a:extLst>
                </a:gridCol>
                <a:gridCol w="1437602">
                  <a:extLst>
                    <a:ext uri="{9D8B030D-6E8A-4147-A177-3AD203B41FA5}">
                      <a16:colId xmlns:a16="http://schemas.microsoft.com/office/drawing/2014/main" val="1804275842"/>
                    </a:ext>
                  </a:extLst>
                </a:gridCol>
                <a:gridCol w="996972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233097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Method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Distance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Train 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Test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MAP(%)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Top-1 Accuracy(%)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</a:t>
                      </a:r>
                      <a:r>
                        <a:rPr lang="en-US" sz="1400" err="1">
                          <a:latin typeface="Calibri"/>
                        </a:rPr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Euclidean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latin typeface="Calibri"/>
                        </a:rPr>
                        <a:t>63.3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latin typeface="Calibri"/>
                        </a:rPr>
                        <a:t>80.8  </a:t>
                      </a:r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43408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</a:t>
                      </a:r>
                      <a:r>
                        <a:rPr lang="en-US" sz="1400" err="1">
                          <a:latin typeface="Calibri"/>
                        </a:rPr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latin typeface="Calibri"/>
                        </a:rPr>
                        <a:t>63.2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latin typeface="Calibri"/>
                        </a:rPr>
                        <a:t>80.5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31344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247CE63-0CF4-3471-0EA2-3E79DF729C65}"/>
              </a:ext>
            </a:extLst>
          </p:cNvPr>
          <p:cNvSpPr txBox="1"/>
          <p:nvPr/>
        </p:nvSpPr>
        <p:spPr>
          <a:xfrm>
            <a:off x="1012657" y="2005263"/>
            <a:ext cx="7730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 the experiments , models are trained on Euclidean distance 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DAA97-223B-0E66-81E0-6979486D98AF}"/>
              </a:ext>
            </a:extLst>
          </p:cNvPr>
          <p:cNvSpPr txBox="1"/>
          <p:nvPr/>
        </p:nvSpPr>
        <p:spPr>
          <a:xfrm>
            <a:off x="1982122" y="6074622"/>
            <a:ext cx="85674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At inference , The features are normalized before computing the distance matrix so, both metrics attribute towards </a:t>
            </a:r>
            <a:r>
              <a:rPr lang="en-US" b="1">
                <a:solidFill>
                  <a:schemeClr val="accent3"/>
                </a:solidFill>
              </a:rPr>
              <a:t>similar</a:t>
            </a:r>
            <a:r>
              <a:rPr lang="en-US"/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1486372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3A58C880-4C2B-58C9-CBEB-880E1069F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AB48EC5D-1B06-D567-9B85-DE18A6922B8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F17F925-6227-FAF4-1608-77BF8B9E3B7D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7E2590A5-C166-D01F-2929-930689A5DCC0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54730FBD-B2F9-4032-541A-BD2C76BA7D7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3A61D357-BB7B-3992-5BC8-15662B884D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 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2A8EC-9513-3A6F-DDD2-CEAD4C66703D}"/>
              </a:ext>
            </a:extLst>
          </p:cNvPr>
          <p:cNvSpPr txBox="1"/>
          <p:nvPr/>
        </p:nvSpPr>
        <p:spPr>
          <a:xfrm>
            <a:off x="9625263" y="2466473"/>
            <a:ext cx="15540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DD33C9-B75E-6B6F-8E84-EDE11FB6E2A0}"/>
              </a:ext>
            </a:extLst>
          </p:cNvPr>
          <p:cNvGraphicFramePr>
            <a:graphicFrameLocks noGrp="1"/>
          </p:cNvGraphicFramePr>
          <p:nvPr/>
        </p:nvGraphicFramePr>
        <p:xfrm>
          <a:off x="1813039" y="2236408"/>
          <a:ext cx="7258170" cy="3210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037">
                  <a:extLst>
                    <a:ext uri="{9D8B030D-6E8A-4147-A177-3AD203B41FA5}">
                      <a16:colId xmlns:a16="http://schemas.microsoft.com/office/drawing/2014/main" val="2020547914"/>
                    </a:ext>
                  </a:extLst>
                </a:gridCol>
                <a:gridCol w="1837037">
                  <a:extLst>
                    <a:ext uri="{9D8B030D-6E8A-4147-A177-3AD203B41FA5}">
                      <a16:colId xmlns:a16="http://schemas.microsoft.com/office/drawing/2014/main" val="1081605150"/>
                    </a:ext>
                  </a:extLst>
                </a:gridCol>
                <a:gridCol w="1563969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2020127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No of Samples per person ID per 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Method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MAP(%)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Top-1 Accuracy(%)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8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Train Set : 10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Gallery Set : 12 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Query Set :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OSNET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34.2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68.4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101311"/>
                  </a:ext>
                </a:extLst>
              </a:tr>
              <a:tr h="3708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</a:t>
                      </a:r>
                      <a:r>
                        <a:rPr lang="en-US" sz="1400" err="1">
                          <a:latin typeface="Calibri"/>
                        </a:rPr>
                        <a:t>ReID</a:t>
                      </a:r>
                      <a:endParaRPr lang="en-US" sz="1400">
                        <a:latin typeface="Calibri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latin typeface="Calibri"/>
                        </a:rPr>
                        <a:t>63.3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latin typeface="Calibri"/>
                        </a:rPr>
                        <a:t>80.8   </a:t>
                      </a:r>
                      <a:endParaRPr lang="en-US" b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37367"/>
                  </a:ext>
                </a:extLst>
              </a:tr>
              <a:tr h="370838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Train Set : 30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Gallery Set : 12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Query Set : 3</a:t>
                      </a:r>
                    </a:p>
                    <a:p>
                      <a:pPr lvl="0" algn="ctr">
                        <a:buNone/>
                      </a:pPr>
                      <a:endParaRPr lang="en-US" sz="14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OSNET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chemeClr val="accent3"/>
                          </a:solidFill>
                          <a:latin typeface="Calibri"/>
                        </a:rPr>
                        <a:t>41.2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chemeClr val="accent3"/>
                          </a:solidFill>
                          <a:latin typeface="Calibri"/>
                        </a:rPr>
                        <a:t>80.3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59283"/>
                  </a:ext>
                </a:extLst>
              </a:tr>
              <a:tr h="3708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</a:t>
                      </a:r>
                      <a:r>
                        <a:rPr lang="en-US" sz="1400" err="1">
                          <a:latin typeface="Calibri"/>
                        </a:rPr>
                        <a:t>ReID</a:t>
                      </a:r>
                      <a:endParaRPr lang="en-US" sz="1400">
                        <a:latin typeface="Calibri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Calibri"/>
                        </a:rPr>
                        <a:t>59.7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chemeClr val="accent3"/>
                          </a:solidFill>
                          <a:latin typeface="Calibri"/>
                        </a:rPr>
                        <a:t>79.2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60503"/>
                  </a:ext>
                </a:extLst>
              </a:tr>
              <a:tr h="370838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Train Set minimum samples : 5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Maximum samples 50</a:t>
                      </a: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OSNET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chemeClr val="accent3"/>
                          </a:solidFill>
                          <a:latin typeface="Calibri"/>
                        </a:rPr>
                        <a:t>39.2</a:t>
                      </a:r>
                      <a:endParaRPr lang="en-US" b="1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chemeClr val="accent3"/>
                          </a:solidFill>
                          <a:latin typeface="Calibri"/>
                        </a:rPr>
                        <a:t>77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670040"/>
                  </a:ext>
                </a:extLst>
              </a:tr>
              <a:tr h="3708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</a:t>
                      </a:r>
                      <a:r>
                        <a:rPr lang="en-US" sz="1400" err="1">
                          <a:latin typeface="Calibri"/>
                        </a:rPr>
                        <a:t>ReID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Calibri"/>
                        </a:rPr>
                        <a:t>59.9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chemeClr val="accent3"/>
                          </a:solidFill>
                          <a:latin typeface="Calibri"/>
                        </a:rPr>
                        <a:t>82.5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619591"/>
                  </a:ext>
                </a:extLst>
              </a:tr>
            </a:tbl>
          </a:graphicData>
        </a:graphic>
      </p:graphicFrame>
      <p:sp>
        <p:nvSpPr>
          <p:cNvPr id="9" name="Google Shape;2109;p192">
            <a:extLst>
              <a:ext uri="{FF2B5EF4-FFF2-40B4-BE49-F238E27FC236}">
                <a16:creationId xmlns:a16="http://schemas.microsoft.com/office/drawing/2014/main" id="{E93099C3-30D6-F119-8585-94A3ADD6B8AA}"/>
              </a:ext>
            </a:extLst>
          </p:cNvPr>
          <p:cNvSpPr txBox="1">
            <a:spLocks/>
          </p:cNvSpPr>
          <p:nvPr/>
        </p:nvSpPr>
        <p:spPr>
          <a:xfrm>
            <a:off x="864491" y="5500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Experimental Results: Trace 1573  </a:t>
            </a:r>
            <a:r>
              <a:rPr lang="en-US" sz="4000" b="1" err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ReID</a:t>
            </a:r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 Data 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C9508D-1E3C-F17B-07C4-D4EF2110491B}"/>
              </a:ext>
            </a:extLst>
          </p:cNvPr>
          <p:cNvSpPr/>
          <p:nvPr/>
        </p:nvSpPr>
        <p:spPr>
          <a:xfrm>
            <a:off x="3649579" y="2736861"/>
            <a:ext cx="5420355" cy="7613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3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22BBC440-5B8E-D246-A369-8FB2435A6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2A77BD5E-7D34-2FC2-178D-AE1B052B84D4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B9A7904-5761-51BF-9AF5-1D937956C0E8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9B1BC3A5-D072-1B01-5120-BB8D1C0526F1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B481EFF-F0CA-2F28-70B4-F63475B856C3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C3E534F6-6CBD-FD9E-E6A1-32817544A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Arc Face  vs Triplet Hard Mining Loss</a:t>
            </a:r>
            <a:endParaRPr lang="en-US" sz="2800" b="1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8DD68-CF85-09BE-27D0-4120C8DDF82F}"/>
              </a:ext>
            </a:extLst>
          </p:cNvPr>
          <p:cNvSpPr txBox="1"/>
          <p:nvPr/>
        </p:nvSpPr>
        <p:spPr>
          <a:xfrm>
            <a:off x="9625263" y="2466473"/>
            <a:ext cx="15540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 </a:t>
            </a:r>
          </a:p>
        </p:txBody>
      </p:sp>
      <p:pic>
        <p:nvPicPr>
          <p:cNvPr id="6" name="Picture 5" descr="A comparison of a sample&#10;&#10;AI-generated content may be incorrect.">
            <a:extLst>
              <a:ext uri="{FF2B5EF4-FFF2-40B4-BE49-F238E27FC236}">
                <a16:creationId xmlns:a16="http://schemas.microsoft.com/office/drawing/2014/main" id="{951BF4D4-2F4B-4477-6DA1-49B4AEE76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74" y="1715575"/>
            <a:ext cx="6740628" cy="42994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B430DD-8EE0-4EA4-B0F1-973126080A5D}"/>
              </a:ext>
            </a:extLst>
          </p:cNvPr>
          <p:cNvSpPr txBox="1"/>
          <p:nvPr/>
        </p:nvSpPr>
        <p:spPr>
          <a:xfrm>
            <a:off x="8203142" y="1715147"/>
            <a:ext cx="3507592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Triplet Loss :</a:t>
            </a:r>
          </a:p>
          <a:p>
            <a:pPr marL="285750" indent="-285750">
              <a:buFont typeface="Arial"/>
              <a:buChar char="•"/>
            </a:pPr>
            <a:br>
              <a:rPr lang="en-US"/>
            </a:br>
            <a:r>
              <a:rPr lang="en-US"/>
              <a:t>Optimizes the distance between positive and negative pairs 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Learns the embedding space </a:t>
            </a:r>
          </a:p>
          <a:p>
            <a:endParaRPr lang="en-US"/>
          </a:p>
          <a:p>
            <a:r>
              <a:rPr lang="en-US" b="1" err="1"/>
              <a:t>ArcFace</a:t>
            </a:r>
            <a:r>
              <a:rPr lang="en-US" b="1"/>
              <a:t> Loss: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Classification-based loss that uses  angular margin between class-centers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Works well in case of similar classes in training and testing. 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99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935BA111-718E-245F-46CC-C28FC7257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59F341B-A975-CCDE-8181-C93BEF834A0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E85DAB31-C6FF-BFB6-FCA8-67FED058B8EB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32EBBDD0-C4C1-C690-55B9-16EABB1F448B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1039F79-931D-AEC0-467E-9242CD65CDFD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7CFFE5D-4D95-1D8D-AAB2-A783A314D3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Objective   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DEFB84-942C-764E-B72A-82F9FA83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424" y="2132417"/>
            <a:ext cx="7419897" cy="4554279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295E5F9-E981-5D59-81DC-DAC2ED0EA1E0}"/>
              </a:ext>
            </a:extLst>
          </p:cNvPr>
          <p:cNvSpPr txBox="1"/>
          <p:nvPr/>
        </p:nvSpPr>
        <p:spPr>
          <a:xfrm>
            <a:off x="826169" y="1732983"/>
            <a:ext cx="10841352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1D1C1D"/>
                </a:solidFill>
                <a:latin typeface="Calibri"/>
                <a:ea typeface="+mn-lt"/>
                <a:cs typeface="+mn-lt"/>
              </a:rPr>
              <a:t>Develop a robust multi-camera tracking model with a focus on </a:t>
            </a:r>
            <a:r>
              <a:rPr lang="en-US" sz="2000" b="1" i="1">
                <a:solidFill>
                  <a:schemeClr val="accent3"/>
                </a:solidFill>
                <a:latin typeface="Calibri"/>
                <a:ea typeface="+mn-lt"/>
                <a:cs typeface="+mn-lt"/>
              </a:rPr>
              <a:t>person re-identification (Re-ID).</a:t>
            </a:r>
            <a:endParaRPr lang="en-US" sz="2000">
              <a:solidFill>
                <a:schemeClr val="accent3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D586-01E8-657A-0CCA-D6F700422AAE}"/>
              </a:ext>
            </a:extLst>
          </p:cNvPr>
          <p:cNvSpPr/>
          <p:nvPr/>
        </p:nvSpPr>
        <p:spPr>
          <a:xfrm>
            <a:off x="3854471" y="3889020"/>
            <a:ext cx="921458" cy="1113892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73656-98C8-7DFC-564D-8F570C67B711}"/>
              </a:ext>
            </a:extLst>
          </p:cNvPr>
          <p:cNvSpPr txBox="1"/>
          <p:nvPr/>
        </p:nvSpPr>
        <p:spPr>
          <a:xfrm>
            <a:off x="1508726" y="3993892"/>
            <a:ext cx="1652998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000000"/>
                </a:solidFill>
              </a:rPr>
              <a:t>Focus</a:t>
            </a:r>
          </a:p>
          <a:p>
            <a:pPr algn="ctr"/>
            <a:r>
              <a:rPr lang="en-US" b="1">
                <a:solidFill>
                  <a:schemeClr val="accent3"/>
                </a:solidFill>
              </a:rPr>
              <a:t>Re-ID Module</a:t>
            </a:r>
            <a:endParaRPr lang="en-US">
              <a:solidFill>
                <a:schemeClr val="accent3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659508-E796-22D1-5DCB-80707668EBCB}"/>
              </a:ext>
            </a:extLst>
          </p:cNvPr>
          <p:cNvCxnSpPr/>
          <p:nvPr/>
        </p:nvCxnSpPr>
        <p:spPr>
          <a:xfrm flipH="1">
            <a:off x="3160508" y="4474015"/>
            <a:ext cx="698998" cy="3698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ollage of a person walking&#10;&#10;AI-generated content may be incorrect.">
            <a:extLst>
              <a:ext uri="{FF2B5EF4-FFF2-40B4-BE49-F238E27FC236}">
                <a16:creationId xmlns:a16="http://schemas.microsoft.com/office/drawing/2014/main" id="{7C06353C-CD0C-59FE-EE51-8B11F88BE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79" y="4641111"/>
            <a:ext cx="2665376" cy="166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26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7497DB82-DAC0-2C0B-6AD2-002401004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A9963D59-1681-8989-BFB5-3F5DCBFC1404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CC1FDDBF-1BD6-3F9C-1061-BA6C7EB6797C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E82EF56-D286-21B2-15EE-0ED7D3615661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C248296A-256B-5DD2-BF26-A035D6447968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CB1A6122-EB40-3A62-E74C-DE45BCDEB3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07380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Conclusion 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408BFC-71E6-9C2F-2CE9-4D01FD744002}"/>
              </a:ext>
            </a:extLst>
          </p:cNvPr>
          <p:cNvSpPr txBox="1"/>
          <p:nvPr/>
        </p:nvSpPr>
        <p:spPr>
          <a:xfrm>
            <a:off x="877529" y="2180303"/>
            <a:ext cx="9711812" cy="46628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Failure cases</a:t>
            </a:r>
            <a:r>
              <a:rPr lang="en-US">
                <a:ea typeface="+mn-lt"/>
                <a:cs typeface="+mn-lt"/>
              </a:rPr>
              <a:t> were mainly due to: </a:t>
            </a:r>
            <a:endParaRPr lang="en-US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Poor person detections and missing body parts</a:t>
            </a:r>
            <a:endParaRPr lang="en-US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Label inconsistencies, occlusions, and presence of multiple persons per frame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To address this, we applied a pose estimator to </a:t>
            </a:r>
            <a:r>
              <a:rPr lang="en-US" b="1">
                <a:solidFill>
                  <a:schemeClr val="accent1"/>
                </a:solidFill>
                <a:ea typeface="+mn-lt"/>
                <a:cs typeface="+mn-lt"/>
              </a:rPr>
              <a:t>filter </a:t>
            </a:r>
            <a:r>
              <a:rPr lang="en-US">
                <a:ea typeface="+mn-lt"/>
                <a:cs typeface="+mn-lt"/>
              </a:rPr>
              <a:t>out low-quality samples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Improved sample quality (in both gallery and query sets) led to </a:t>
            </a:r>
            <a:r>
              <a:rPr lang="en-US" b="1">
                <a:solidFill>
                  <a:schemeClr val="accent3"/>
                </a:solidFill>
                <a:ea typeface="+mn-lt"/>
                <a:cs typeface="+mn-lt"/>
              </a:rPr>
              <a:t>better </a:t>
            </a:r>
            <a:r>
              <a:rPr lang="en-US">
                <a:ea typeface="+mn-lt"/>
                <a:cs typeface="+mn-lt"/>
              </a:rPr>
              <a:t>overall performance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Replacing Cross-Entropy with </a:t>
            </a:r>
            <a:r>
              <a:rPr lang="en-US" err="1">
                <a:ea typeface="+mn-lt"/>
                <a:cs typeface="+mn-lt"/>
              </a:rPr>
              <a:t>ArcFace</a:t>
            </a:r>
            <a:r>
              <a:rPr lang="en-US">
                <a:ea typeface="+mn-lt"/>
                <a:cs typeface="+mn-lt"/>
              </a:rPr>
              <a:t> loss </a:t>
            </a:r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did not yield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significant performance gains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latin typeface="Aptos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  <a:p>
            <a:pPr>
              <a:buFontTx/>
              <a:buAutoNum type="arabicPeriod"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FontTx/>
              <a:buAutoNum type="arabicPeriod"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FontTx/>
              <a:buAutoNum type="arabicPeriod"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FontTx/>
              <a:buAutoNum type="arabicPeriod"/>
            </a:pPr>
            <a:endParaRPr lang="en-US">
              <a:latin typeface="Calibri"/>
              <a:ea typeface="Calibri"/>
              <a:cs typeface="Calibri"/>
            </a:endParaRPr>
          </a:p>
          <a:p>
            <a:pPr>
              <a:buFont typeface=""/>
              <a:buAutoNum type="arabicPeriod"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5897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9E274D0F-3B05-6DD7-690A-3AF68A768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0BFB6592-D686-124C-6ACA-F9BF8BAC64B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2F0A6436-0E44-CC13-9027-4EA51BB8C9A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05F60E7-62BA-0B98-0CF0-BC867D0B0456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921F1F4-9F95-0492-4D69-52AC8933F97A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BCC5AF45-FEEB-9223-AEEB-89C7DD41A9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4156" y="403834"/>
            <a:ext cx="10001212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Next steps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63D957-414E-9833-FEF1-31A641CE9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23" y="1376030"/>
            <a:ext cx="10512363" cy="46893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0">
              <a:lnSpc>
                <a:spcPct val="150000"/>
              </a:lnSpc>
              <a:buNone/>
            </a:pPr>
            <a:endParaRPr lang="en-US" sz="1800"/>
          </a:p>
          <a:p>
            <a:pPr>
              <a:lnSpc>
                <a:spcPct val="150000"/>
              </a:lnSpc>
            </a:pPr>
            <a:endParaRPr lang="en-US" sz="2400"/>
          </a:p>
          <a:p>
            <a:pPr marL="0" indent="0">
              <a:lnSpc>
                <a:spcPct val="150000"/>
              </a:lnSpc>
              <a:buNone/>
            </a:pPr>
            <a:r>
              <a:rPr lang="en-US" sz="1800">
                <a:ea typeface="+mn-lt"/>
                <a:cs typeface="+mn-lt"/>
              </a:rPr>
              <a:t> </a:t>
            </a:r>
            <a:endParaRPr lang="en-US" sz="1400"/>
          </a:p>
          <a:p>
            <a:pPr marL="685800">
              <a:lnSpc>
                <a:spcPct val="150000"/>
              </a:lnSpc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EF8246-E665-3112-3661-6955F485CCEE}"/>
              </a:ext>
            </a:extLst>
          </p:cNvPr>
          <p:cNvSpPr txBox="1"/>
          <p:nvPr/>
        </p:nvSpPr>
        <p:spPr>
          <a:xfrm>
            <a:off x="695762" y="2260513"/>
            <a:ext cx="936056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latin typeface="Calibri"/>
              <a:ea typeface="Calibri"/>
              <a:cs typeface="Calibri"/>
            </a:endParaRPr>
          </a:p>
          <a:p>
            <a:pPr marL="228600" indent="-228600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Implement  CLIP-SCGI  using existing </a:t>
            </a: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synthetic generated captions</a:t>
            </a:r>
            <a:r>
              <a:rPr lang="en-US" sz="2000">
                <a:latin typeface="Calibri"/>
                <a:ea typeface="Calibri"/>
                <a:cs typeface="Calibri"/>
              </a:rPr>
              <a:t> in CLIP-</a:t>
            </a:r>
            <a:r>
              <a:rPr lang="en-US" sz="2000" err="1">
                <a:latin typeface="Calibri"/>
                <a:ea typeface="Calibri"/>
                <a:cs typeface="Calibri"/>
              </a:rPr>
              <a:t>ReID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228600" indent="-228600">
              <a:buFont typeface="Arial"/>
              <a:buChar char="•"/>
            </a:pP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28600" indent="-228600">
              <a:buFont typeface="Arial"/>
              <a:buChar char="•"/>
            </a:pP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2000" b="1">
              <a:solidFill>
                <a:srgbClr val="156082"/>
              </a:solidFill>
              <a:latin typeface="Calibri"/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355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52525F78-0545-355E-B11E-640470F4A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D838F217-EA6F-9FED-375F-E2D8E64F50A7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423CE73C-6790-89A8-C874-B25D2B805BFE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7EB13A66-9C6A-AE47-DAAE-0A9B5BE954CB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B79CE997-F013-83FF-9AC6-69D72B416B6A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BC81FD2B-31D0-B430-0A2B-5C39F7903F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Recap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45DD1-FDBE-1493-B0DE-BB9DA8E0D0E9}"/>
              </a:ext>
            </a:extLst>
          </p:cNvPr>
          <p:cNvSpPr txBox="1"/>
          <p:nvPr/>
        </p:nvSpPr>
        <p:spPr>
          <a:xfrm>
            <a:off x="374387" y="1715221"/>
            <a:ext cx="11576155" cy="38247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endParaRPr lang="en-US" sz="2000" b="1" i="1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Extensive data analysis</a:t>
            </a:r>
            <a:r>
              <a:rPr lang="en-US" sz="2000">
                <a:solidFill>
                  <a:srgbClr val="262626"/>
                </a:solidFill>
                <a:latin typeface="Calibri"/>
                <a:ea typeface="Calibri"/>
                <a:cs typeface="Calibri"/>
              </a:rPr>
              <a:t> on Trace-1573 multi camera  dataset.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Trace-1573 </a:t>
            </a:r>
            <a:r>
              <a:rPr lang="en-US" sz="20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ReID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Dataset Curation. 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Conducted  initial  experiments with CLIP-</a:t>
            </a:r>
            <a:r>
              <a:rPr lang="en-US" sz="20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ReID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 and OSNET using Trace-1573.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Evaluated Trace-1573 dataset with</a:t>
            </a: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 combined training data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 Market-1501 using various sampling strategies.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Ablation study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 on Cosine vs Euclidean ; Triplet Loss vs Arc Face Loss </a:t>
            </a:r>
            <a:endParaRPr lang="en-US">
              <a:solidFill>
                <a:srgbClr val="000000"/>
              </a:solidFill>
              <a:latin typeface="Aptos" panose="020B0004020202020204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Aptos" panose="020B0004020202020204"/>
                <a:ea typeface="Calibri"/>
                <a:cs typeface="Calibri"/>
              </a:rPr>
              <a:t>Explored synthetic </a:t>
            </a:r>
            <a:r>
              <a:rPr lang="en-US" b="1">
                <a:solidFill>
                  <a:schemeClr val="accent1"/>
                </a:solidFill>
                <a:latin typeface="Aptos" panose="020B0004020202020204"/>
                <a:ea typeface="Calibri"/>
                <a:cs typeface="Calibri"/>
              </a:rPr>
              <a:t>caption generation</a:t>
            </a:r>
            <a:r>
              <a:rPr lang="en-US">
                <a:solidFill>
                  <a:srgbClr val="000000"/>
                </a:solidFill>
                <a:latin typeface="Aptos" panose="020B0004020202020204"/>
                <a:ea typeface="Calibri"/>
                <a:cs typeface="Calibri"/>
              </a:rPr>
              <a:t> and 3d human reconstruction model </a:t>
            </a:r>
            <a:r>
              <a:rPr lang="en-US" b="1">
                <a:solidFill>
                  <a:schemeClr val="accent1"/>
                </a:solidFill>
                <a:latin typeface="Aptos" panose="020B0004020202020204"/>
                <a:ea typeface="Calibri"/>
                <a:cs typeface="Calibri"/>
              </a:rPr>
              <a:t>LHM</a:t>
            </a:r>
            <a:r>
              <a:rPr lang="en-US">
                <a:solidFill>
                  <a:srgbClr val="000000"/>
                </a:solidFill>
                <a:latin typeface="Aptos" panose="020B0004020202020204"/>
                <a:ea typeface="Calibri"/>
                <a:cs typeface="Calibri"/>
              </a:rPr>
              <a:t>  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>
              <a:solidFill>
                <a:srgbClr val="262626"/>
              </a:solidFill>
              <a:latin typeface="Aptos" panose="020B0004020202020204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755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6A64F9B7-02B5-812A-E96B-1A01F5965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30738161-665A-1A0A-C700-D70164ABCA84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1BF2CB0E-E74F-43BC-9194-F7F724B6DA62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EE637912-EC0D-E7D2-1C6E-0CF3E1645B3E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58A5BE3-7621-626C-FBB6-6FDCF160C76C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5A7E34F8-8785-BB86-4358-84291BC2A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77612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Trace-1573 </a:t>
            </a:r>
            <a:r>
              <a:rPr lang="en-US" sz="4000" b="1" err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ReId</a:t>
            </a:r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 data ,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6C347-3253-C41D-FCF6-0090334AEEBF}"/>
              </a:ext>
            </a:extLst>
          </p:cNvPr>
          <p:cNvSpPr txBox="1"/>
          <p:nvPr/>
        </p:nvSpPr>
        <p:spPr>
          <a:xfrm>
            <a:off x="711611" y="1799303"/>
            <a:ext cx="1101922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latin typeface="Arial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endParaRPr lang="en-US" sz="2400">
              <a:latin typeface="Aptos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endParaRPr lang="en-US" sz="2400">
              <a:latin typeface="Aptos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endParaRPr lang="en-US" sz="2400">
              <a:latin typeface="Aptos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endParaRPr lang="en-US">
              <a:latin typeface="Arial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endParaRPr lang="en-US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latin typeface="Arial"/>
              <a:cs typeface="Arial"/>
            </a:endParaRPr>
          </a:p>
          <a:p>
            <a:r>
              <a:rPr lang="en-US">
                <a:cs typeface="Segoe UI"/>
              </a:rPr>
              <a:t>​​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A12C9-33EA-2671-3B19-8352070ECCA4}"/>
              </a:ext>
            </a:extLst>
          </p:cNvPr>
          <p:cNvSpPr txBox="1"/>
          <p:nvPr/>
        </p:nvSpPr>
        <p:spPr>
          <a:xfrm>
            <a:off x="455352" y="1713716"/>
            <a:ext cx="111357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1D1C1D"/>
              </a:solidFill>
              <a:latin typeface="Calibri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Calibri"/>
                <a:ea typeface="+mn-lt"/>
                <a:cs typeface="+mn-lt"/>
              </a:rPr>
              <a:t> This dataset consists of </a:t>
            </a:r>
            <a:r>
              <a:rPr lang="en-US" b="1">
                <a:solidFill>
                  <a:schemeClr val="accent1"/>
                </a:solidFill>
                <a:latin typeface="Calibri"/>
                <a:ea typeface="+mn-lt"/>
                <a:cs typeface="Times New Roman"/>
              </a:rPr>
              <a:t>834</a:t>
            </a:r>
            <a:r>
              <a:rPr lang="en-US" b="1">
                <a:solidFill>
                  <a:srgbClr val="1D1C1D"/>
                </a:solidFill>
                <a:latin typeface="Calibri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1D1C1D"/>
                </a:solidFill>
                <a:latin typeface="Calibri"/>
                <a:ea typeface="+mn-lt"/>
                <a:cs typeface="Times New Roman"/>
              </a:rPr>
              <a:t>person </a:t>
            </a:r>
            <a:r>
              <a:rPr lang="en-US" b="1">
                <a:solidFill>
                  <a:srgbClr val="000000"/>
                </a:solidFill>
                <a:latin typeface="Calibri"/>
                <a:ea typeface="+mn-lt"/>
                <a:cs typeface="Times New Roman"/>
              </a:rPr>
              <a:t> </a:t>
            </a:r>
            <a:r>
              <a:rPr lang="en-US">
                <a:solidFill>
                  <a:srgbClr val="000000"/>
                </a:solidFill>
                <a:latin typeface="Calibri"/>
                <a:ea typeface="+mn-lt"/>
                <a:cs typeface="Times New Roman"/>
              </a:rPr>
              <a:t>identities. </a:t>
            </a:r>
          </a:p>
          <a:p>
            <a:pPr marL="285750" indent="-285750">
              <a:buFont typeface="Arial,Sans-Serif"/>
              <a:buChar char="•"/>
            </a:pPr>
            <a:endParaRPr lang="en-US">
              <a:solidFill>
                <a:srgbClr val="000000"/>
              </a:solidFill>
              <a:latin typeface="Calibri"/>
              <a:ea typeface="+mn-lt"/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+mn-lt"/>
                <a:cs typeface="Times New Roman"/>
              </a:rPr>
              <a:t>All persons </a:t>
            </a:r>
            <a:r>
              <a:rPr lang="en-US" b="1">
                <a:solidFill>
                  <a:srgbClr val="C00000"/>
                </a:solidFill>
                <a:latin typeface="Calibri"/>
                <a:ea typeface="+mn-lt"/>
                <a:cs typeface="Times New Roman"/>
              </a:rPr>
              <a:t>does not</a:t>
            </a:r>
            <a:r>
              <a:rPr lang="en-US">
                <a:solidFill>
                  <a:srgbClr val="000000"/>
                </a:solidFill>
                <a:latin typeface="Calibri"/>
                <a:ea typeface="+mn-lt"/>
                <a:cs typeface="Times New Roman"/>
              </a:rPr>
              <a:t> appear across all the cameras. 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512C0F5-B2A2-ACA6-D43D-88F50A86AF8B}"/>
              </a:ext>
            </a:extLst>
          </p:cNvPr>
          <p:cNvGraphicFramePr>
            <a:graphicFrameLocks noGrp="1"/>
          </p:cNvGraphicFramePr>
          <p:nvPr/>
        </p:nvGraphicFramePr>
        <p:xfrm>
          <a:off x="709774" y="3335440"/>
          <a:ext cx="4331367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2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414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12720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45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4099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43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390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14976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43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9" name="Right Brace 8">
            <a:extLst>
              <a:ext uri="{FF2B5EF4-FFF2-40B4-BE49-F238E27FC236}">
                <a16:creationId xmlns:a16="http://schemas.microsoft.com/office/drawing/2014/main" id="{CF1D85E0-069A-B91E-CFF2-59BF18533CCC}"/>
              </a:ext>
            </a:extLst>
          </p:cNvPr>
          <p:cNvSpPr/>
          <p:nvPr/>
        </p:nvSpPr>
        <p:spPr>
          <a:xfrm>
            <a:off x="5214193" y="4377160"/>
            <a:ext cx="235335" cy="914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1D24B-9741-7D9C-860B-8B92EDE668C2}"/>
              </a:ext>
            </a:extLst>
          </p:cNvPr>
          <p:cNvSpPr txBox="1"/>
          <p:nvPr/>
        </p:nvSpPr>
        <p:spPr>
          <a:xfrm>
            <a:off x="5653108" y="4744231"/>
            <a:ext cx="18582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A5678C-059D-D524-93BD-44255D7CCF5C}"/>
              </a:ext>
            </a:extLst>
          </p:cNvPr>
          <p:cNvSpPr txBox="1"/>
          <p:nvPr/>
        </p:nvSpPr>
        <p:spPr>
          <a:xfrm>
            <a:off x="713030" y="5601078"/>
            <a:ext cx="45241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Person 10 images in train and 15 in test (12 gallery , 3 query)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FA704-0BF7-F406-7459-37641E4B40D1}"/>
              </a:ext>
            </a:extLst>
          </p:cNvPr>
          <p:cNvSpPr txBox="1"/>
          <p:nvPr/>
        </p:nvSpPr>
        <p:spPr>
          <a:xfrm>
            <a:off x="864011" y="1951703"/>
            <a:ext cx="11019221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latin typeface="Arial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endParaRPr lang="en-US" sz="2400">
              <a:latin typeface="Aptos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endParaRPr lang="en-US" sz="2400">
              <a:latin typeface="Aptos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endParaRPr lang="en-US" sz="2400">
              <a:latin typeface="Aptos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endParaRPr lang="en-US">
              <a:latin typeface="Arial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endParaRPr lang="en-US">
              <a:latin typeface="Arial"/>
              <a:cs typeface="Arial"/>
            </a:endParaRPr>
          </a:p>
          <a:p>
            <a:r>
              <a:rPr lang="en-US">
                <a:cs typeface="Segoe UI"/>
              </a:rPr>
              <a:t>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30FFF-58BD-78E8-E032-C761E1F547D9}"/>
              </a:ext>
            </a:extLst>
          </p:cNvPr>
          <p:cNvSpPr txBox="1"/>
          <p:nvPr/>
        </p:nvSpPr>
        <p:spPr>
          <a:xfrm>
            <a:off x="7279931" y="1713716"/>
            <a:ext cx="4451551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chemeClr val="tx2">
                  <a:lumMod val="76000"/>
                  <a:lumOff val="24000"/>
                </a:schemeClr>
              </a:solidFill>
              <a:latin typeface="Calibri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 err="1">
                <a:solidFill>
                  <a:schemeClr val="tx1">
                    <a:lumMod val="76000"/>
                    <a:lumOff val="24000"/>
                  </a:schemeClr>
                </a:solidFill>
                <a:latin typeface="Calibri"/>
                <a:ea typeface="+mn-lt"/>
                <a:cs typeface="Times New Roman"/>
              </a:rPr>
              <a:t>mAP</a:t>
            </a:r>
            <a:r>
              <a:rPr lang="en-US" b="1">
                <a:solidFill>
                  <a:schemeClr val="tx1">
                    <a:lumMod val="76000"/>
                    <a:lumOff val="24000"/>
                  </a:schemeClr>
                </a:solidFill>
                <a:latin typeface="Calibri"/>
                <a:ea typeface="+mn-lt"/>
                <a:cs typeface="Times New Roman"/>
              </a:rPr>
              <a:t>(Mean Average Precision )</a:t>
            </a:r>
          </a:p>
          <a:p>
            <a:pPr marL="285750" indent="-285750">
              <a:buFont typeface="Arial,Sans-Serif"/>
              <a:buChar char="•"/>
            </a:pPr>
            <a:endParaRPr lang="en-US" b="1">
              <a:solidFill>
                <a:schemeClr val="tx2">
                  <a:lumMod val="76000"/>
                  <a:lumOff val="24000"/>
                </a:schemeClr>
              </a:solidFill>
              <a:latin typeface="Calibri"/>
              <a:ea typeface="+mn-lt"/>
              <a:cs typeface="Times New Roman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>
                <a:latin typeface="Calibri"/>
                <a:ea typeface="+mn-lt"/>
                <a:cs typeface="Times New Roman"/>
              </a:rPr>
              <a:t>Evaluates how well correct matches are ranked across the gallery </a:t>
            </a:r>
          </a:p>
          <a:p>
            <a:pPr marL="742950" lvl="1" indent="-285750">
              <a:buFont typeface="Courier New"/>
              <a:buChar char="o"/>
            </a:pPr>
            <a:endParaRPr lang="en-US">
              <a:latin typeface="Calibri"/>
              <a:ea typeface="+mn-lt"/>
              <a:cs typeface="Times New Roman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>
                <a:latin typeface="Calibri"/>
                <a:ea typeface="+mn-lt"/>
                <a:cs typeface="Times New Roman"/>
              </a:rPr>
              <a:t>Considers all correct matches – </a:t>
            </a:r>
            <a:r>
              <a:rPr lang="en-US" b="1">
                <a:solidFill>
                  <a:schemeClr val="tx2">
                    <a:lumMod val="76000"/>
                    <a:lumOff val="24000"/>
                  </a:schemeClr>
                </a:solidFill>
                <a:latin typeface="Calibri"/>
                <a:ea typeface="+mn-lt"/>
                <a:cs typeface="Times New Roman"/>
              </a:rPr>
              <a:t>not just the first match for a query</a:t>
            </a:r>
            <a:r>
              <a:rPr lang="en-US">
                <a:solidFill>
                  <a:schemeClr val="tx2">
                    <a:lumMod val="76000"/>
                    <a:lumOff val="24000"/>
                  </a:schemeClr>
                </a:solidFill>
                <a:latin typeface="Calibri"/>
                <a:ea typeface="+mn-lt"/>
                <a:cs typeface="Times New Roman"/>
              </a:rPr>
              <a:t> </a:t>
            </a:r>
          </a:p>
          <a:p>
            <a:endParaRPr lang="en-US" b="1">
              <a:solidFill>
                <a:schemeClr val="tx2">
                  <a:lumMod val="76000"/>
                  <a:lumOff val="24000"/>
                </a:schemeClr>
              </a:solidFill>
              <a:latin typeface="Calibri"/>
              <a:ea typeface="+mn-lt"/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endParaRPr lang="en-US" b="1">
              <a:solidFill>
                <a:schemeClr val="tx2">
                  <a:lumMod val="76000"/>
                  <a:lumOff val="24000"/>
                </a:schemeClr>
              </a:solidFill>
              <a:latin typeface="Calibri"/>
              <a:ea typeface="+mn-lt"/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Times New Roman"/>
              </a:rPr>
              <a:t>Top-1 Accuracy</a:t>
            </a:r>
          </a:p>
          <a:p>
            <a:pPr marL="742950" lvl="1" indent="-285750">
              <a:buFont typeface="Courier New"/>
              <a:buChar char="o"/>
            </a:pPr>
            <a:endParaRPr lang="en-US" b="1">
              <a:solidFill>
                <a:schemeClr val="tx2">
                  <a:lumMod val="76000"/>
                  <a:lumOff val="24000"/>
                </a:schemeClr>
              </a:solidFill>
              <a:latin typeface="Calibri"/>
              <a:ea typeface="+mn-lt"/>
              <a:cs typeface="Times New Roman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Times New Roman"/>
              </a:rPr>
              <a:t>Checks if the top-ranked match is the correct identity</a:t>
            </a:r>
          </a:p>
          <a:p>
            <a:pPr marL="742950" lvl="1" indent="-285750">
              <a:buFont typeface="Courier New"/>
              <a:buChar char="o"/>
            </a:pP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+mn-lt"/>
              <a:cs typeface="Times New Roman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Times New Roman"/>
              </a:rPr>
              <a:t>Focuses on precision at the highest rank - </a:t>
            </a:r>
            <a:r>
              <a:rPr lang="en-US" b="1">
                <a:solidFill>
                  <a:schemeClr val="tx2">
                    <a:lumMod val="76000"/>
                    <a:lumOff val="24000"/>
                  </a:schemeClr>
                </a:solidFill>
                <a:latin typeface="Calibri"/>
                <a:ea typeface="+mn-lt"/>
                <a:cs typeface="Times New Roman"/>
              </a:rPr>
              <a:t>just the first retrieved result</a:t>
            </a:r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Times New Roman"/>
              </a:rPr>
              <a:t>.</a:t>
            </a:r>
          </a:p>
          <a:p>
            <a:pPr marL="285750" indent="-285750">
              <a:buFont typeface="Arial,Sans-Serif"/>
              <a:buChar char="•"/>
            </a:pPr>
            <a:endParaRPr lang="en-US" b="1">
              <a:solidFill>
                <a:schemeClr val="tx2">
                  <a:lumMod val="76000"/>
                  <a:lumOff val="24000"/>
                </a:schemeClr>
              </a:solidFill>
              <a:latin typeface="Calibri"/>
              <a:ea typeface="+mn-lt"/>
              <a:cs typeface="Times New Roman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8ED93F-319D-AD58-B06E-0BAF69059857}"/>
              </a:ext>
            </a:extLst>
          </p:cNvPr>
          <p:cNvCxnSpPr/>
          <p:nvPr/>
        </p:nvCxnSpPr>
        <p:spPr>
          <a:xfrm flipH="1">
            <a:off x="6995026" y="1600869"/>
            <a:ext cx="10026" cy="5180262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97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42CE908-9247-3C60-5510-D4B62B2DE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997A281F-B5D0-F000-81B5-DDD0042D8D37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AF3977C9-2472-116D-1342-759E7E0E3210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94600111-FA60-658D-ED3D-A5EB2E063AE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BDF321CF-048F-FDFF-433F-516FD936346F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6EB6A19-C677-9837-57B2-D766646862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Experimental Results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DE25DB7-7F70-B2C0-705E-8EBA6CFE5BD9}"/>
              </a:ext>
            </a:extLst>
          </p:cNvPr>
          <p:cNvGraphicFramePr>
            <a:graphicFrameLocks noGrp="1"/>
          </p:cNvGraphicFramePr>
          <p:nvPr/>
        </p:nvGraphicFramePr>
        <p:xfrm>
          <a:off x="1868345" y="1873843"/>
          <a:ext cx="7844378" cy="3332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787">
                  <a:extLst>
                    <a:ext uri="{9D8B030D-6E8A-4147-A177-3AD203B41FA5}">
                      <a16:colId xmlns:a16="http://schemas.microsoft.com/office/drawing/2014/main" val="1081605150"/>
                    </a:ext>
                  </a:extLst>
                </a:gridCol>
                <a:gridCol w="1580884">
                  <a:extLst>
                    <a:ext uri="{9D8B030D-6E8A-4147-A177-3AD203B41FA5}">
                      <a16:colId xmlns:a16="http://schemas.microsoft.com/office/drawing/2014/main" val="3840022395"/>
                    </a:ext>
                  </a:extLst>
                </a:gridCol>
                <a:gridCol w="1773156">
                  <a:extLst>
                    <a:ext uri="{9D8B030D-6E8A-4147-A177-3AD203B41FA5}">
                      <a16:colId xmlns:a16="http://schemas.microsoft.com/office/drawing/2014/main" val="1804275842"/>
                    </a:ext>
                  </a:extLst>
                </a:gridCol>
                <a:gridCol w="1293394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473157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Method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Train 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Test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MAP(%)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Top-1 Accuracy(%)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>
                          <a:latin typeface="Calibri"/>
                        </a:rPr>
                        <a:t>OSNeT</a:t>
                      </a:r>
                      <a:endParaRPr lang="en-US" sz="14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Market-1501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Market-1501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78.3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 93.8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8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</a:t>
                      </a:r>
                      <a:r>
                        <a:rPr lang="en-US" sz="1400" err="1">
                          <a:latin typeface="Calibri"/>
                        </a:rPr>
                        <a:t>ReID</a:t>
                      </a:r>
                      <a:endParaRPr lang="en-US" sz="14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Market-1501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Market-1501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Calibri"/>
                        </a:rPr>
                        <a:t>89.8</a:t>
                      </a:r>
                      <a:r>
                        <a:rPr lang="en-US" sz="1200" b="1">
                          <a:latin typeface="Calibri"/>
                        </a:rPr>
                        <a:t> </a:t>
                      </a:r>
                      <a:r>
                        <a:rPr lang="en-US" sz="1200" b="1">
                          <a:solidFill>
                            <a:schemeClr val="accent3"/>
                          </a:solidFill>
                          <a:latin typeface="Calibri"/>
                        </a:rPr>
                        <a:t>(14.6 %    )</a:t>
                      </a:r>
                      <a:endParaRPr lang="en-US" sz="1400" b="1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Calibri"/>
                        </a:rPr>
                        <a:t>95.3(</a:t>
                      </a:r>
                      <a:r>
                        <a:rPr lang="en-US" sz="1200" b="1" i="0" u="none" strike="noStrike" noProof="0">
                          <a:solidFill>
                            <a:schemeClr val="accent3"/>
                          </a:solidFill>
                          <a:latin typeface="Calibri"/>
                        </a:rPr>
                        <a:t>1.6 %   </a:t>
                      </a:r>
                      <a:r>
                        <a:rPr lang="en-US" sz="1400" b="1">
                          <a:latin typeface="Calibri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OSNET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b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ReID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b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ReID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35.7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69.2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10131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</a:t>
                      </a:r>
                      <a:r>
                        <a:rPr lang="en-US" sz="1400" err="1">
                          <a:latin typeface="Calibri"/>
                        </a:rPr>
                        <a:t>ReID</a:t>
                      </a:r>
                      <a:endParaRPr lang="en-US" sz="14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b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b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latin typeface="Calibri"/>
                        </a:rPr>
                        <a:t>63.3 (</a:t>
                      </a:r>
                      <a:r>
                        <a:rPr lang="en-US" sz="1200" b="1">
                          <a:solidFill>
                            <a:schemeClr val="accent3"/>
                          </a:solidFill>
                          <a:latin typeface="Calibri"/>
                        </a:rPr>
                        <a:t>77.3 %</a:t>
                      </a:r>
                      <a:r>
                        <a:rPr lang="en-US" sz="1400" b="1">
                          <a:latin typeface="Calibri"/>
                        </a:rPr>
                        <a:t>   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latin typeface="Calibri"/>
                        </a:rPr>
                        <a:t>80.8 (</a:t>
                      </a:r>
                      <a:r>
                        <a:rPr lang="en-US" sz="1200" b="1">
                          <a:solidFill>
                            <a:schemeClr val="accent3"/>
                          </a:solidFill>
                          <a:latin typeface="Calibri"/>
                        </a:rPr>
                        <a:t>16.7 % </a:t>
                      </a:r>
                      <a:r>
                        <a:rPr lang="en-US" sz="1400" b="1">
                          <a:latin typeface="Calibri"/>
                        </a:rPr>
                        <a:t>  )  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3736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OSNET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Market-1501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b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ReID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25.4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5928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</a:t>
                      </a:r>
                      <a:r>
                        <a:rPr lang="en-US" sz="1400" err="1">
                          <a:latin typeface="Calibri"/>
                        </a:rPr>
                        <a:t>ReID</a:t>
                      </a:r>
                      <a:endParaRPr lang="en-US" sz="14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Market-1501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b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ReID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latin typeface="Calibri"/>
                        </a:rPr>
                        <a:t>40.1 (</a:t>
                      </a:r>
                      <a:r>
                        <a:rPr lang="en-US" sz="1200" b="1">
                          <a:solidFill>
                            <a:schemeClr val="accent3"/>
                          </a:solidFill>
                          <a:latin typeface="Calibri"/>
                        </a:rPr>
                        <a:t>434 %   </a:t>
                      </a:r>
                      <a:r>
                        <a:rPr lang="en-US" sz="1400" b="1">
                          <a:latin typeface="Calibri"/>
                        </a:rPr>
                        <a:t>)</a:t>
                      </a:r>
                      <a:endParaRPr lang="en-US" b="1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latin typeface="Calibri"/>
                        </a:rPr>
                        <a:t>61.7(</a:t>
                      </a:r>
                      <a:r>
                        <a:rPr lang="en-US" sz="1200" b="1">
                          <a:solidFill>
                            <a:schemeClr val="accent3"/>
                          </a:solidFill>
                          <a:latin typeface="Calibri"/>
                        </a:rPr>
                        <a:t>36.3 %    </a:t>
                      </a:r>
                      <a:r>
                        <a:rPr lang="en-US" sz="1400" b="1">
                          <a:latin typeface="Calibri"/>
                        </a:rPr>
                        <a:t>)</a:t>
                      </a:r>
                      <a:endParaRPr lang="en-US" b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6050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3D1ECC1-16D0-89BA-9995-FCFC612FB5EF}"/>
              </a:ext>
            </a:extLst>
          </p:cNvPr>
          <p:cNvSpPr txBox="1"/>
          <p:nvPr/>
        </p:nvSpPr>
        <p:spPr>
          <a:xfrm>
            <a:off x="9625263" y="2466473"/>
            <a:ext cx="15540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83EB01-B0BB-8C26-2076-3E675CF8BECF}"/>
              </a:ext>
            </a:extLst>
          </p:cNvPr>
          <p:cNvCxnSpPr>
            <a:cxnSpLocks/>
          </p:cNvCxnSpPr>
          <p:nvPr/>
        </p:nvCxnSpPr>
        <p:spPr>
          <a:xfrm flipH="1" flipV="1">
            <a:off x="7966931" y="2786885"/>
            <a:ext cx="6253" cy="2116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E5042EF-7E3E-803C-2307-29773AD46B6F}"/>
              </a:ext>
            </a:extLst>
          </p:cNvPr>
          <p:cNvSpPr/>
          <p:nvPr/>
        </p:nvSpPr>
        <p:spPr>
          <a:xfrm>
            <a:off x="1872647" y="4195918"/>
            <a:ext cx="7839076" cy="9931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89AC153B-1BAA-5F42-928A-F0F8726EC5B1}"/>
              </a:ext>
            </a:extLst>
          </p:cNvPr>
          <p:cNvSpPr/>
          <p:nvPr/>
        </p:nvSpPr>
        <p:spPr>
          <a:xfrm>
            <a:off x="9783362" y="4251125"/>
            <a:ext cx="235335" cy="914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7C126B-C055-B57A-83E5-1F5D98FF4F6F}"/>
              </a:ext>
            </a:extLst>
          </p:cNvPr>
          <p:cNvSpPr txBox="1"/>
          <p:nvPr/>
        </p:nvSpPr>
        <p:spPr>
          <a:xfrm>
            <a:off x="10253945" y="4386944"/>
            <a:ext cx="18582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3"/>
                </a:solidFill>
              </a:rPr>
              <a:t>Show Strong generalization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33B3AD-A1D5-D9D6-EAA5-824DBED67D22}"/>
              </a:ext>
            </a:extLst>
          </p:cNvPr>
          <p:cNvCxnSpPr>
            <a:cxnSpLocks/>
          </p:cNvCxnSpPr>
          <p:nvPr/>
        </p:nvCxnSpPr>
        <p:spPr>
          <a:xfrm flipH="1" flipV="1">
            <a:off x="7980299" y="3669201"/>
            <a:ext cx="6253" cy="2116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916F7A-16B5-16E2-3297-9E2639C40E46}"/>
              </a:ext>
            </a:extLst>
          </p:cNvPr>
          <p:cNvCxnSpPr>
            <a:cxnSpLocks/>
          </p:cNvCxnSpPr>
          <p:nvPr/>
        </p:nvCxnSpPr>
        <p:spPr>
          <a:xfrm flipH="1" flipV="1">
            <a:off x="9320590" y="3662515"/>
            <a:ext cx="6253" cy="2116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789E49-6598-A577-717A-BAB7AE93CC1C}"/>
              </a:ext>
            </a:extLst>
          </p:cNvPr>
          <p:cNvCxnSpPr>
            <a:cxnSpLocks/>
          </p:cNvCxnSpPr>
          <p:nvPr/>
        </p:nvCxnSpPr>
        <p:spPr>
          <a:xfrm flipH="1" flipV="1">
            <a:off x="9302154" y="2771467"/>
            <a:ext cx="6253" cy="2116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25239A-BDC1-F816-143E-02A7E92C72BC}"/>
              </a:ext>
            </a:extLst>
          </p:cNvPr>
          <p:cNvSpPr txBox="1"/>
          <p:nvPr/>
        </p:nvSpPr>
        <p:spPr>
          <a:xfrm>
            <a:off x="2107630" y="5517661"/>
            <a:ext cx="80464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libri"/>
                <a:ea typeface="Calibri"/>
                <a:cs typeface="Calibri"/>
              </a:rPr>
              <a:t>Results of  CLIP-</a:t>
            </a:r>
            <a:r>
              <a:rPr lang="en-US" sz="1600" err="1">
                <a:latin typeface="Calibri"/>
                <a:ea typeface="Calibri"/>
                <a:cs typeface="Calibri"/>
              </a:rPr>
              <a:t>ReID</a:t>
            </a:r>
            <a:r>
              <a:rPr lang="en-US" sz="1600">
                <a:latin typeface="Calibri"/>
                <a:ea typeface="Calibri"/>
                <a:cs typeface="Calibri"/>
              </a:rPr>
              <a:t> , OSNET  in same dataset setting(Top 4 rows ) and cross dataset(bottom 2 rows) setting evaluations using Market-1501 , Trace-1573 </a:t>
            </a:r>
            <a:r>
              <a:rPr lang="en-US" sz="1600" err="1">
                <a:latin typeface="Calibri"/>
                <a:ea typeface="Calibri"/>
                <a:cs typeface="Calibri"/>
              </a:rPr>
              <a:t>ReID</a:t>
            </a:r>
            <a:r>
              <a:rPr lang="en-US" sz="1600">
                <a:latin typeface="Calibri"/>
                <a:ea typeface="Calibri"/>
                <a:cs typeface="Calibri"/>
              </a:rPr>
              <a:t> datasets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FA6F50-80C3-BC4C-0010-929D4E1384E3}"/>
              </a:ext>
            </a:extLst>
          </p:cNvPr>
          <p:cNvCxnSpPr>
            <a:cxnSpLocks/>
          </p:cNvCxnSpPr>
          <p:nvPr/>
        </p:nvCxnSpPr>
        <p:spPr>
          <a:xfrm flipH="1" flipV="1">
            <a:off x="7962940" y="4695442"/>
            <a:ext cx="6253" cy="2116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1B5499-C9B5-E2E5-28DF-34473D2C8120}"/>
              </a:ext>
            </a:extLst>
          </p:cNvPr>
          <p:cNvCxnSpPr>
            <a:cxnSpLocks/>
          </p:cNvCxnSpPr>
          <p:nvPr/>
        </p:nvCxnSpPr>
        <p:spPr>
          <a:xfrm flipH="1" flipV="1">
            <a:off x="9345602" y="4710686"/>
            <a:ext cx="6253" cy="2116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73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4D090F9C-2E4A-8915-7B4D-9DAB8018B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897BBD32-A019-33B2-DCAB-F639A7DD4471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CF40B95B-54A0-B832-C303-5535C963B138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FF2D685-9FAE-9A7D-3818-321F77A32A2E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99342CB9-4CD3-C996-ADEB-44687496C4E8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56EE5A5-D9D0-617E-9E1F-B8D89B8B48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200" b="1" err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ReID</a:t>
            </a:r>
            <a:r>
              <a:rPr lang="en-US" sz="32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 Triplet Loss : Cosine vs Euclidean distance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7E41492-9F9B-6860-B81A-6F6CF3648A2F}"/>
              </a:ext>
            </a:extLst>
          </p:cNvPr>
          <p:cNvGraphicFramePr>
            <a:graphicFrameLocks noGrp="1"/>
          </p:cNvGraphicFramePr>
          <p:nvPr/>
        </p:nvGraphicFramePr>
        <p:xfrm>
          <a:off x="1874274" y="2931241"/>
          <a:ext cx="7409445" cy="2001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998">
                  <a:extLst>
                    <a:ext uri="{9D8B030D-6E8A-4147-A177-3AD203B41FA5}">
                      <a16:colId xmlns:a16="http://schemas.microsoft.com/office/drawing/2014/main" val="1081605150"/>
                    </a:ext>
                  </a:extLst>
                </a:gridCol>
                <a:gridCol w="1221998">
                  <a:extLst>
                    <a:ext uri="{9D8B030D-6E8A-4147-A177-3AD203B41FA5}">
                      <a16:colId xmlns:a16="http://schemas.microsoft.com/office/drawing/2014/main" val="2721880368"/>
                    </a:ext>
                  </a:extLst>
                </a:gridCol>
                <a:gridCol w="1356382">
                  <a:extLst>
                    <a:ext uri="{9D8B030D-6E8A-4147-A177-3AD203B41FA5}">
                      <a16:colId xmlns:a16="http://schemas.microsoft.com/office/drawing/2014/main" val="3840022395"/>
                    </a:ext>
                  </a:extLst>
                </a:gridCol>
                <a:gridCol w="1414631">
                  <a:extLst>
                    <a:ext uri="{9D8B030D-6E8A-4147-A177-3AD203B41FA5}">
                      <a16:colId xmlns:a16="http://schemas.microsoft.com/office/drawing/2014/main" val="1804275842"/>
                    </a:ext>
                  </a:extLst>
                </a:gridCol>
                <a:gridCol w="981042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213394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Method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Train 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Test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MAP(%)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Top-1 Accuracy(%)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</a:t>
                      </a:r>
                      <a:r>
                        <a:rPr lang="en-US" sz="1400" err="1">
                          <a:latin typeface="Calibri"/>
                        </a:rPr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Euclidean</a:t>
                      </a:r>
                      <a:endParaRPr lang="en-US" sz="1400" err="1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Market-1501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Market-1501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89.8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95.3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43408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</a:t>
                      </a:r>
                      <a:r>
                        <a:rPr lang="en-US" sz="1400" err="1">
                          <a:latin typeface="Calibri"/>
                        </a:rPr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Market-1501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Market-1501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Calibri"/>
                        </a:rPr>
                        <a:t>86.8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Calibri"/>
                        </a:rPr>
                        <a:t>93.9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31344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</a:t>
                      </a:r>
                      <a:r>
                        <a:rPr lang="en-US" sz="1400" err="1">
                          <a:latin typeface="Calibri"/>
                        </a:rPr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Euclidean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latin typeface="Calibri"/>
                        </a:rPr>
                        <a:t>63.8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latin typeface="Calibri"/>
                        </a:rPr>
                        <a:t>80.0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91276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</a:t>
                      </a:r>
                      <a:r>
                        <a:rPr lang="en-US" sz="1400" err="1">
                          <a:latin typeface="Calibri"/>
                        </a:rPr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Calibri"/>
                        </a:rPr>
                        <a:t>57.9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Calibri"/>
                        </a:rPr>
                        <a:t>77.2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6085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A613D8A-8819-10B0-D324-2FF45219A84E}"/>
              </a:ext>
            </a:extLst>
          </p:cNvPr>
          <p:cNvSpPr txBox="1"/>
          <p:nvPr/>
        </p:nvSpPr>
        <p:spPr>
          <a:xfrm>
            <a:off x="1173078" y="1904999"/>
            <a:ext cx="995483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Training Objective : Triplet hard mining loss </a:t>
            </a:r>
          </a:p>
          <a:p>
            <a:endParaRPr lang="en-US"/>
          </a:p>
          <a:p>
            <a:r>
              <a:rPr lang="en-US"/>
              <a:t>During Inference , </a:t>
            </a:r>
            <a:r>
              <a:rPr lang="en-US" b="1">
                <a:solidFill>
                  <a:schemeClr val="accent1"/>
                </a:solidFill>
              </a:rPr>
              <a:t> Euclidean distance</a:t>
            </a:r>
            <a:r>
              <a:rPr lang="en-US"/>
              <a:t> is used  to compute distance matrix.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31898-781B-539B-401B-7394C4642C85}"/>
              </a:ext>
            </a:extLst>
          </p:cNvPr>
          <p:cNvSpPr txBox="1"/>
          <p:nvPr/>
        </p:nvSpPr>
        <p:spPr>
          <a:xfrm>
            <a:off x="1002955" y="5179723"/>
            <a:ext cx="111091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Euclidean distance provides </a:t>
            </a:r>
            <a:r>
              <a:rPr lang="en-US" b="1">
                <a:solidFill>
                  <a:schemeClr val="accent3"/>
                </a:solidFill>
                <a:ea typeface="+mn-lt"/>
                <a:cs typeface="+mn-lt"/>
              </a:rPr>
              <a:t>better </a:t>
            </a:r>
            <a:r>
              <a:rPr lang="en-US">
                <a:ea typeface="+mn-lt"/>
                <a:cs typeface="+mn-lt"/>
              </a:rPr>
              <a:t>clustering of person IDs compared to cosine distance.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59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61FAC592-8E74-3AA5-B17F-5027DDFED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FAC8352-7A1A-B427-24A5-CBDA5BF462EA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C1864357-4EE5-5557-B3EA-EFC242C3134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B562A777-838E-87A7-B5B9-9CBD513A18AE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9F3EF2F4-59CD-5359-28E2-C6CF92C1D862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6FF6E99C-30B1-DEDF-3A4C-8446D7D765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 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2038F-9057-FC83-91EE-BBBD1AA8D98A}"/>
              </a:ext>
            </a:extLst>
          </p:cNvPr>
          <p:cNvSpPr txBox="1"/>
          <p:nvPr/>
        </p:nvSpPr>
        <p:spPr>
          <a:xfrm>
            <a:off x="9625263" y="2466473"/>
            <a:ext cx="15540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F6A80F-2F78-887F-04C2-A38F29153E8A}"/>
              </a:ext>
            </a:extLst>
          </p:cNvPr>
          <p:cNvGraphicFramePr>
            <a:graphicFrameLocks noGrp="1"/>
          </p:cNvGraphicFramePr>
          <p:nvPr/>
        </p:nvGraphicFramePr>
        <p:xfrm>
          <a:off x="1811764" y="2260159"/>
          <a:ext cx="7258170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037">
                  <a:extLst>
                    <a:ext uri="{9D8B030D-6E8A-4147-A177-3AD203B41FA5}">
                      <a16:colId xmlns:a16="http://schemas.microsoft.com/office/drawing/2014/main" val="2020547914"/>
                    </a:ext>
                  </a:extLst>
                </a:gridCol>
                <a:gridCol w="1837037">
                  <a:extLst>
                    <a:ext uri="{9D8B030D-6E8A-4147-A177-3AD203B41FA5}">
                      <a16:colId xmlns:a16="http://schemas.microsoft.com/office/drawing/2014/main" val="1081605150"/>
                    </a:ext>
                  </a:extLst>
                </a:gridCol>
                <a:gridCol w="1563969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2020127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4731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No of Samples per person ID per 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Method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MAP(%)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Top-1 Accuracy(%)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38617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Train Set : 10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b="1">
                          <a:latin typeface="Calibri"/>
                        </a:rPr>
                        <a:t>Gallery Set : 12 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b="1">
                          <a:latin typeface="Calibri"/>
                        </a:rPr>
                        <a:t>Query Set :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OSNET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34.2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68.4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101311"/>
                  </a:ext>
                </a:extLst>
              </a:tr>
              <a:tr h="3386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</a:t>
                      </a:r>
                      <a:r>
                        <a:rPr lang="en-US" sz="1400" err="1">
                          <a:latin typeface="Calibri"/>
                        </a:rPr>
                        <a:t>ReID</a:t>
                      </a:r>
                      <a:endParaRPr lang="en-US" sz="1400">
                        <a:latin typeface="Calibri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latin typeface="Calibri"/>
                        </a:rPr>
                        <a:t>63.3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latin typeface="Calibri"/>
                        </a:rPr>
                        <a:t>80.8   </a:t>
                      </a:r>
                      <a:endParaRPr lang="en-US" b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37367"/>
                  </a:ext>
                </a:extLst>
              </a:tr>
              <a:tr h="338617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Train Set : 30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Gallery Set : 12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Query Set : 3</a:t>
                      </a:r>
                    </a:p>
                    <a:p>
                      <a:pPr lvl="0" algn="ctr">
                        <a:buNone/>
                      </a:pPr>
                      <a:endParaRPr lang="en-US" sz="14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OSNET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chemeClr val="accent3"/>
                          </a:solidFill>
                          <a:latin typeface="Calibri"/>
                        </a:rPr>
                        <a:t>36.4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chemeClr val="accent3"/>
                          </a:solidFill>
                          <a:latin typeface="Calibri"/>
                        </a:rPr>
                        <a:t>68.5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59283"/>
                  </a:ext>
                </a:extLst>
              </a:tr>
              <a:tr h="5241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</a:t>
                      </a:r>
                      <a:r>
                        <a:rPr lang="en-US" sz="1400" err="1">
                          <a:latin typeface="Calibri"/>
                        </a:rPr>
                        <a:t>ReID</a:t>
                      </a:r>
                      <a:endParaRPr lang="en-US" sz="1400">
                        <a:latin typeface="Calibri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Calibri"/>
                        </a:rPr>
                        <a:t>59.7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Calibri"/>
                        </a:rPr>
                        <a:t>79.2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60503"/>
                  </a:ext>
                </a:extLst>
              </a:tr>
              <a:tr h="338617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Train Set :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 5 –min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50 max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Gallery Set : 12 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Query Set : 3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OSNET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chemeClr val="accent3"/>
                          </a:solidFill>
                          <a:latin typeface="Calibri"/>
                        </a:rPr>
                        <a:t>36.1</a:t>
                      </a:r>
                      <a:endParaRPr lang="en-US" b="1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Calibri"/>
                        </a:rPr>
                        <a:t>67.2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670040"/>
                  </a:ext>
                </a:extLst>
              </a:tr>
              <a:tr h="9694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</a:t>
                      </a:r>
                      <a:r>
                        <a:rPr lang="en-US" sz="1400" err="1">
                          <a:latin typeface="Calibri"/>
                        </a:rPr>
                        <a:t>ReID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Calibri"/>
                        </a:rPr>
                        <a:t>56.5</a:t>
                      </a:r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Calibri"/>
                        </a:rPr>
                        <a:t>77.2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619591"/>
                  </a:ext>
                </a:extLst>
              </a:tr>
            </a:tbl>
          </a:graphicData>
        </a:graphic>
      </p:graphicFrame>
      <p:sp>
        <p:nvSpPr>
          <p:cNvPr id="9" name="Google Shape;2109;p192">
            <a:extLst>
              <a:ext uri="{FF2B5EF4-FFF2-40B4-BE49-F238E27FC236}">
                <a16:creationId xmlns:a16="http://schemas.microsoft.com/office/drawing/2014/main" id="{820392BB-89DF-16FF-9C8C-2BAE5FC952E3}"/>
              </a:ext>
            </a:extLst>
          </p:cNvPr>
          <p:cNvSpPr txBox="1">
            <a:spLocks/>
          </p:cNvSpPr>
          <p:nvPr/>
        </p:nvSpPr>
        <p:spPr>
          <a:xfrm>
            <a:off x="864491" y="5500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Experimental Results: Trace 1573  </a:t>
            </a:r>
            <a:r>
              <a:rPr lang="en-US" sz="4000" b="1" err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ReID</a:t>
            </a:r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 Data 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5947ED-A755-2327-CD14-3E46A06E2A75}"/>
              </a:ext>
            </a:extLst>
          </p:cNvPr>
          <p:cNvSpPr/>
          <p:nvPr/>
        </p:nvSpPr>
        <p:spPr>
          <a:xfrm>
            <a:off x="3649579" y="2736861"/>
            <a:ext cx="5420355" cy="7613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456C7-B0BC-3FBA-3F6A-1FFEC9FA19F5}"/>
              </a:ext>
            </a:extLst>
          </p:cNvPr>
          <p:cNvSpPr txBox="1"/>
          <p:nvPr/>
        </p:nvSpPr>
        <p:spPr>
          <a:xfrm>
            <a:off x="9239266" y="2365559"/>
            <a:ext cx="28379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Observation :  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Traditional CNNs</a:t>
            </a:r>
            <a:r>
              <a:rPr lang="en-US"/>
              <a:t>: Performance </a:t>
            </a:r>
            <a:r>
              <a:rPr lang="en-US" b="1">
                <a:solidFill>
                  <a:schemeClr val="accent3"/>
                </a:solidFill>
              </a:rPr>
              <a:t>improves</a:t>
            </a:r>
            <a:r>
              <a:rPr lang="en-US"/>
              <a:t> as training data increases.</a:t>
            </a:r>
          </a:p>
          <a:p>
            <a:pPr>
              <a:buNone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Foundational models </a:t>
            </a:r>
            <a:r>
              <a:rPr lang="en-US"/>
              <a:t>Perform well with </a:t>
            </a:r>
            <a:r>
              <a:rPr lang="en-US" b="1">
                <a:solidFill>
                  <a:schemeClr val="accent1"/>
                </a:solidFill>
              </a:rPr>
              <a:t>few samples</a:t>
            </a:r>
            <a:r>
              <a:rPr lang="en-US"/>
              <a:t>, but too much data may </a:t>
            </a:r>
            <a:r>
              <a:rPr lang="en-US" b="1">
                <a:solidFill>
                  <a:srgbClr val="FF0000"/>
                </a:solidFill>
              </a:rPr>
              <a:t>reduce to  generalize</a:t>
            </a:r>
            <a:r>
              <a:rPr lang="en-US"/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64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3A58C880-4C2B-58C9-CBEB-880E1069F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AB48EC5D-1B06-D567-9B85-DE18A6922B86}"/>
              </a:ext>
            </a:extLst>
          </p:cNvPr>
          <p:cNvSpPr/>
          <p:nvPr/>
        </p:nvSpPr>
        <p:spPr>
          <a:xfrm flipH="1">
            <a:off x="6142" y="-1"/>
            <a:ext cx="12185855" cy="1240326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7E2590A5-C166-D01F-2929-930689A5DCC0}"/>
              </a:ext>
            </a:extLst>
          </p:cNvPr>
          <p:cNvSpPr/>
          <p:nvPr/>
        </p:nvSpPr>
        <p:spPr>
          <a:xfrm flipH="1">
            <a:off x="8115297" y="-1"/>
            <a:ext cx="4088990" cy="1240326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54730FBD-B2F9-4032-541A-BD2C76BA7D70}"/>
              </a:ext>
            </a:extLst>
          </p:cNvPr>
          <p:cNvSpPr/>
          <p:nvPr/>
        </p:nvSpPr>
        <p:spPr>
          <a:xfrm>
            <a:off x="459350" y="-1"/>
            <a:ext cx="11732700" cy="12595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3A61D357-BB7B-3992-5BC8-15662B884D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Experimental Results: </a:t>
            </a:r>
            <a:r>
              <a:rPr lang="en-US" sz="4000" b="1" err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Market+Trace</a:t>
            </a:r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 1573  </a:t>
            </a:r>
            <a:r>
              <a:rPr lang="en-US" sz="4000" b="1" err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ReID</a:t>
            </a:r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 Data 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115911D-AF43-C416-AEBA-93939432132E}"/>
              </a:ext>
            </a:extLst>
          </p:cNvPr>
          <p:cNvGraphicFramePr>
            <a:graphicFrameLocks noGrp="1"/>
          </p:cNvGraphicFramePr>
          <p:nvPr/>
        </p:nvGraphicFramePr>
        <p:xfrm>
          <a:off x="1112274" y="1302773"/>
          <a:ext cx="829029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747">
                  <a:extLst>
                    <a:ext uri="{9D8B030D-6E8A-4147-A177-3AD203B41FA5}">
                      <a16:colId xmlns:a16="http://schemas.microsoft.com/office/drawing/2014/main" val="1081605150"/>
                    </a:ext>
                  </a:extLst>
                </a:gridCol>
                <a:gridCol w="1592657">
                  <a:extLst>
                    <a:ext uri="{9D8B030D-6E8A-4147-A177-3AD203B41FA5}">
                      <a16:colId xmlns:a16="http://schemas.microsoft.com/office/drawing/2014/main" val="3426683791"/>
                    </a:ext>
                  </a:extLst>
                </a:gridCol>
                <a:gridCol w="1641558">
                  <a:extLst>
                    <a:ext uri="{9D8B030D-6E8A-4147-A177-3AD203B41FA5}">
                      <a16:colId xmlns:a16="http://schemas.microsoft.com/office/drawing/2014/main" val="3840022395"/>
                    </a:ext>
                  </a:extLst>
                </a:gridCol>
                <a:gridCol w="1300797">
                  <a:extLst>
                    <a:ext uri="{9D8B030D-6E8A-4147-A177-3AD203B41FA5}">
                      <a16:colId xmlns:a16="http://schemas.microsoft.com/office/drawing/2014/main" val="1804275842"/>
                    </a:ext>
                  </a:extLst>
                </a:gridCol>
                <a:gridCol w="908615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273925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335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Method</a:t>
                      </a:r>
                      <a:endParaRPr lang="en-US">
                        <a:latin typeface="Calibri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Sampling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Train set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Test set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MAP(%)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Top-1 Accuracy(%)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335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OSNET</a:t>
                      </a:r>
                      <a:endParaRPr lang="en-US">
                        <a:latin typeface="Calibri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2000" b="1" i="0" u="none" strike="noStrike" noProof="0">
                        <a:solidFill>
                          <a:schemeClr val="accent1"/>
                        </a:solidFill>
                        <a:latin typeface="Aptos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solidFill>
                            <a:schemeClr val="accent1"/>
                          </a:solidFill>
                          <a:latin typeface="Aptos"/>
                        </a:rPr>
                        <a:t>Random Identity Sampling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b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endParaRPr lang="en-US" sz="1400" b="0" i="0" u="none" strike="noStrike" noProof="0" err="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35.7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latin typeface="Calibri"/>
                        </a:rPr>
                        <a:t>69.2</a:t>
                      </a:r>
                      <a:endParaRPr lang="en-US" b="1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101311"/>
                  </a:ext>
                </a:extLst>
              </a:tr>
              <a:tr h="3335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OSNET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Market-1501+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chemeClr val="accent3"/>
                          </a:solidFill>
                          <a:latin typeface="Calibri"/>
                        </a:rPr>
                        <a:t>36.5</a:t>
                      </a:r>
                      <a:endParaRPr lang="en-US" b="1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Calibri"/>
                        </a:rPr>
                        <a:t>67.6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37367"/>
                  </a:ext>
                </a:extLst>
              </a:tr>
              <a:tr h="3335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CLIP-REID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b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latin typeface="Calibri"/>
                        </a:rPr>
                        <a:t>63.5 </a:t>
                      </a:r>
                      <a:endParaRPr lang="en-US" sz="1200" b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latin typeface="Calibri"/>
                        </a:rPr>
                        <a:t>78.6 </a:t>
                      </a:r>
                      <a:endParaRPr lang="en-US" sz="1200" b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422624"/>
                  </a:ext>
                </a:extLst>
              </a:tr>
              <a:tr h="3335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CLIP-REID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Market-1501+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chemeClr val="accent3"/>
                          </a:solidFill>
                          <a:latin typeface="Calibri"/>
                        </a:rPr>
                        <a:t>66</a:t>
                      </a:r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chemeClr val="accent3"/>
                          </a:solidFill>
                          <a:latin typeface="Calibri"/>
                        </a:rPr>
                        <a:t>81.7</a:t>
                      </a:r>
                      <a:endParaRPr lang="en-US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28528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92A8EC-9513-3A6F-DDD2-CEAD4C66703D}"/>
              </a:ext>
            </a:extLst>
          </p:cNvPr>
          <p:cNvSpPr txBox="1"/>
          <p:nvPr/>
        </p:nvSpPr>
        <p:spPr>
          <a:xfrm>
            <a:off x="9625263" y="2466473"/>
            <a:ext cx="15540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1FB744-3B41-D9B6-215B-41D94630A8C0}"/>
              </a:ext>
            </a:extLst>
          </p:cNvPr>
          <p:cNvGraphicFramePr>
            <a:graphicFrameLocks noGrp="1"/>
          </p:cNvGraphicFramePr>
          <p:nvPr/>
        </p:nvGraphicFramePr>
        <p:xfrm>
          <a:off x="1106129" y="3969772"/>
          <a:ext cx="8321833" cy="2776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920">
                  <a:extLst>
                    <a:ext uri="{9D8B030D-6E8A-4147-A177-3AD203B41FA5}">
                      <a16:colId xmlns:a16="http://schemas.microsoft.com/office/drawing/2014/main" val="1081605150"/>
                    </a:ext>
                  </a:extLst>
                </a:gridCol>
                <a:gridCol w="1614236">
                  <a:extLst>
                    <a:ext uri="{9D8B030D-6E8A-4147-A177-3AD203B41FA5}">
                      <a16:colId xmlns:a16="http://schemas.microsoft.com/office/drawing/2014/main" val="231728515"/>
                    </a:ext>
                  </a:extLst>
                </a:gridCol>
                <a:gridCol w="1664367">
                  <a:extLst>
                    <a:ext uri="{9D8B030D-6E8A-4147-A177-3AD203B41FA5}">
                      <a16:colId xmlns:a16="http://schemas.microsoft.com/office/drawing/2014/main" val="3840022395"/>
                    </a:ext>
                  </a:extLst>
                </a:gridCol>
                <a:gridCol w="1303421">
                  <a:extLst>
                    <a:ext uri="{9D8B030D-6E8A-4147-A177-3AD203B41FA5}">
                      <a16:colId xmlns:a16="http://schemas.microsoft.com/office/drawing/2014/main" val="1804275842"/>
                    </a:ext>
                  </a:extLst>
                </a:gridCol>
                <a:gridCol w="881592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283297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5552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Method</a:t>
                      </a:r>
                      <a:endParaRPr lang="en-US">
                        <a:latin typeface="Calibri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Sampling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Train data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Test data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MAP(%)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Calibri"/>
                        </a:rPr>
                        <a:t>Top-1 Accuracy(%)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5552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OSNET</a:t>
                      </a:r>
                      <a:endParaRPr lang="en-US">
                        <a:latin typeface="Calibri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1" i="0" u="none" strike="noStrike" noProof="0">
                        <a:solidFill>
                          <a:schemeClr val="accent1"/>
                        </a:solidFill>
                        <a:latin typeface="Aptos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1" i="0" u="none" strike="noStrike" noProof="0">
                        <a:solidFill>
                          <a:schemeClr val="accent1"/>
                        </a:solidFill>
                        <a:latin typeface="Aptos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>
                          <a:solidFill>
                            <a:schemeClr val="accent1"/>
                          </a:solidFill>
                          <a:latin typeface="Aptos"/>
                        </a:rPr>
                        <a:t>Random Dataset</a:t>
                      </a:r>
                      <a:endParaRPr lang="en-US" sz="20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>
                          <a:solidFill>
                            <a:schemeClr val="accent1"/>
                          </a:solidFill>
                          <a:latin typeface="Aptos"/>
                        </a:rPr>
                        <a:t> Sampling</a:t>
                      </a:r>
                      <a:endParaRPr lang="en-US" sz="20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  <a:p>
                      <a:pPr lvl="0" algn="ctr">
                        <a:buNone/>
                      </a:pPr>
                      <a:endParaRPr lang="en-US" sz="1400">
                        <a:latin typeface="Calibri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b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endParaRPr lang="en-US" sz="1400" b="0" i="0" u="none" strike="noStrike" noProof="0" err="1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35.7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latin typeface="Calibri"/>
                        </a:rPr>
                        <a:t>69.2</a:t>
                      </a:r>
                      <a:endParaRPr lang="en-US" b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101311"/>
                  </a:ext>
                </a:extLst>
              </a:tr>
              <a:tr h="5552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OSNET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Market-1501+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C00000"/>
                          </a:solidFill>
                        </a:rPr>
                        <a:t>33.5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rgbClr val="C00000"/>
                          </a:solidFill>
                          <a:latin typeface="Calibri"/>
                        </a:rPr>
                        <a:t>65.4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37367"/>
                  </a:ext>
                </a:extLst>
              </a:tr>
              <a:tr h="5552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</a:t>
                      </a:r>
                      <a:r>
                        <a:rPr lang="en-US" sz="1400" err="1">
                          <a:latin typeface="Calibri"/>
                        </a:rPr>
                        <a:t>ReID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b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</a:rPr>
                        <a:t>63.5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Calibri"/>
                        </a:rPr>
                        <a:t>78.6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246182"/>
                  </a:ext>
                </a:extLst>
              </a:tr>
              <a:tr h="5552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</a:rPr>
                        <a:t>CLIP-</a:t>
                      </a:r>
                      <a:r>
                        <a:rPr lang="en-US" sz="1400" err="1">
                          <a:latin typeface="Calibri"/>
                        </a:rPr>
                        <a:t>ReID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Market-1501+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Trace-1573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C00000"/>
                          </a:solidFill>
                        </a:rPr>
                        <a:t>61.5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solidFill>
                            <a:schemeClr val="accent3"/>
                          </a:solidFill>
                          <a:latin typeface="Calibri"/>
                        </a:rPr>
                        <a:t>79.8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255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5617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a92b963-a5f9-43cb-8a19-91f158325a2f}" enabled="1" method="Standard" siteId="{bcfa3e87-841e-48c7-983b-584159dd1a6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</TotalTime>
  <Words>1789</Words>
  <Application>Microsoft Office PowerPoint</Application>
  <PresentationFormat>Widescreen</PresentationFormat>
  <Paragraphs>536</Paragraphs>
  <Slides>31</Slides>
  <Notes>31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Multi Camera Tracking Project </vt:lpstr>
      <vt:lpstr>Agenda </vt:lpstr>
      <vt:lpstr>Objective    </vt:lpstr>
      <vt:lpstr>Recap </vt:lpstr>
      <vt:lpstr>Trace-1573 ReId data , metrics</vt:lpstr>
      <vt:lpstr>Experimental Results </vt:lpstr>
      <vt:lpstr>ReID Triplet Loss : Cosine vs Euclidean distance</vt:lpstr>
      <vt:lpstr>  </vt:lpstr>
      <vt:lpstr>Experimental Results: Market+Trace 1573  ReID Data  </vt:lpstr>
      <vt:lpstr>Arc Face  vs Triplet Hard Mining Loss</vt:lpstr>
      <vt:lpstr>Examples : Generated synthetic captions from LLaVA </vt:lpstr>
      <vt:lpstr>Examples : Generated synthetic captions from LLaVA </vt:lpstr>
      <vt:lpstr>Experimental Results : Varying Samples per person ID</vt:lpstr>
      <vt:lpstr>Progress</vt:lpstr>
      <vt:lpstr>Arc Face and  Triplet Hard Mining Loss</vt:lpstr>
      <vt:lpstr>Qualitative Evaluation on Trace-1573 : Negative cases</vt:lpstr>
      <vt:lpstr>Qualitative Evaluation on Trace-1573 : Negative Cases</vt:lpstr>
      <vt:lpstr>Qualitative Evaluation on Trace-1573</vt:lpstr>
      <vt:lpstr>Qualitative Evaluation on Trace-1573 : Positive cases</vt:lpstr>
      <vt:lpstr>Qualitative Evaluation on Trace-1573 : Positive cases</vt:lpstr>
      <vt:lpstr>Trace Reid data  filtering using pose estimation</vt:lpstr>
      <vt:lpstr>Performance Comparison  After Filtering</vt:lpstr>
      <vt:lpstr>Analysis of Distance matrix </vt:lpstr>
      <vt:lpstr>Label inconsistency in Gallery set </vt:lpstr>
      <vt:lpstr>Analysis of Trace-1573  Training Data</vt:lpstr>
      <vt:lpstr>Results using data augmentations </vt:lpstr>
      <vt:lpstr>ReID evaluation : Cosine vs Euclidean similarity</vt:lpstr>
      <vt:lpstr>  </vt:lpstr>
      <vt:lpstr>Arc Face  vs Triplet Hard Mining Loss</vt:lpstr>
      <vt:lpstr>Conclusion   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Manish Kumar Govind</cp:lastModifiedBy>
  <cp:revision>120</cp:revision>
  <dcterms:created xsi:type="dcterms:W3CDTF">2025-04-02T21:34:48Z</dcterms:created>
  <dcterms:modified xsi:type="dcterms:W3CDTF">2025-05-01T04:08:55Z</dcterms:modified>
</cp:coreProperties>
</file>